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65" r:id="rId5"/>
    <p:sldId id="272" r:id="rId6"/>
    <p:sldId id="270" r:id="rId7"/>
    <p:sldId id="284" r:id="rId8"/>
    <p:sldId id="290" r:id="rId9"/>
    <p:sldId id="291" r:id="rId10"/>
    <p:sldId id="293" r:id="rId11"/>
    <p:sldId id="292" r:id="rId12"/>
    <p:sldId id="283" r:id="rId13"/>
    <p:sldId id="276" r:id="rId14"/>
    <p:sldId id="277" r:id="rId15"/>
    <p:sldId id="289" r:id="rId16"/>
    <p:sldId id="287" r:id="rId17"/>
    <p:sldId id="288" r:id="rId18"/>
    <p:sldId id="273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9E39"/>
    <a:srgbClr val="FFFF00"/>
    <a:srgbClr val="FFB607"/>
    <a:srgbClr val="204C76"/>
    <a:srgbClr val="FFFFFF"/>
    <a:srgbClr val="000000"/>
    <a:srgbClr val="284B73"/>
    <a:srgbClr val="EB9AA9"/>
    <a:srgbClr val="4197B7"/>
    <a:srgbClr val="86AE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6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8817BB-2967-4B29-BC32-0504302C2599}" type="doc">
      <dgm:prSet loTypeId="urn:microsoft.com/office/officeart/2005/8/layout/hList1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kumimoji="1" lang="ja-JP" altLang="en-US"/>
        </a:p>
      </dgm:t>
    </dgm:pt>
    <dgm:pt modelId="{71597E07-D7FD-4615-B445-29A88C99E8AE}">
      <dgm:prSet phldrT="[テキスト]"/>
      <dgm:spPr/>
      <dgm:t>
        <a:bodyPr/>
        <a:lstStyle/>
        <a:p>
          <a:r>
            <a:rPr kumimoji="1" lang="en-US" altLang="ja-JP" err="1"/>
            <a:t>pokemon</a:t>
          </a:r>
          <a:endParaRPr kumimoji="1" lang="ja-JP" altLang="en-US"/>
        </a:p>
      </dgm:t>
    </dgm:pt>
    <dgm:pt modelId="{C19C35F8-1B69-4A6A-AB00-491985F414F6}" type="parTrans" cxnId="{1E6E142D-2914-4D09-92C6-B9BF3CB6C167}">
      <dgm:prSet/>
      <dgm:spPr/>
      <dgm:t>
        <a:bodyPr/>
        <a:lstStyle/>
        <a:p>
          <a:endParaRPr kumimoji="1" lang="ja-JP" altLang="en-US"/>
        </a:p>
      </dgm:t>
    </dgm:pt>
    <dgm:pt modelId="{C155C56F-1A2B-4831-9D8C-D11F98E1752D}" type="sibTrans" cxnId="{1E6E142D-2914-4D09-92C6-B9BF3CB6C167}">
      <dgm:prSet/>
      <dgm:spPr/>
      <dgm:t>
        <a:bodyPr/>
        <a:lstStyle/>
        <a:p>
          <a:endParaRPr kumimoji="1" lang="ja-JP" altLang="en-US"/>
        </a:p>
      </dgm:t>
    </dgm:pt>
    <dgm:pt modelId="{9519ED4F-439F-43A6-948A-E85A56A55A01}">
      <dgm:prSet phldrT="[テキスト]"/>
      <dgm:spPr/>
      <dgm:t>
        <a:bodyPr/>
        <a:lstStyle/>
        <a:p>
          <a:r>
            <a:rPr kumimoji="1" lang="en-US" altLang="ja-JP"/>
            <a:t>Id</a:t>
          </a:r>
          <a:endParaRPr kumimoji="1" lang="ja-JP" altLang="en-US"/>
        </a:p>
      </dgm:t>
    </dgm:pt>
    <dgm:pt modelId="{47622145-0851-43A8-A602-FE71B6D8CC7A}" type="parTrans" cxnId="{8D52DE5D-A248-40FC-A932-1FD8746584B5}">
      <dgm:prSet/>
      <dgm:spPr/>
      <dgm:t>
        <a:bodyPr/>
        <a:lstStyle/>
        <a:p>
          <a:endParaRPr kumimoji="1" lang="ja-JP" altLang="en-US"/>
        </a:p>
      </dgm:t>
    </dgm:pt>
    <dgm:pt modelId="{E123500D-B70D-46C6-B07C-DDE58D8590D9}" type="sibTrans" cxnId="{8D52DE5D-A248-40FC-A932-1FD8746584B5}">
      <dgm:prSet/>
      <dgm:spPr/>
      <dgm:t>
        <a:bodyPr/>
        <a:lstStyle/>
        <a:p>
          <a:endParaRPr kumimoji="1" lang="ja-JP" altLang="en-US"/>
        </a:p>
      </dgm:t>
    </dgm:pt>
    <dgm:pt modelId="{1F7EC1D8-CDE2-499B-9CB0-53C55A1AF2E7}">
      <dgm:prSet phldrT="[テキスト]"/>
      <dgm:spPr/>
      <dgm:t>
        <a:bodyPr/>
        <a:lstStyle/>
        <a:p>
          <a:r>
            <a:rPr kumimoji="1" lang="en-US" altLang="ja-JP"/>
            <a:t>name</a:t>
          </a:r>
          <a:endParaRPr kumimoji="1" lang="ja-JP" altLang="en-US"/>
        </a:p>
      </dgm:t>
    </dgm:pt>
    <dgm:pt modelId="{D947A654-6189-499E-9CF2-833FD1208B37}" type="parTrans" cxnId="{42DE84C6-AA1F-4C10-983F-6F6453290D21}">
      <dgm:prSet/>
      <dgm:spPr/>
      <dgm:t>
        <a:bodyPr/>
        <a:lstStyle/>
        <a:p>
          <a:endParaRPr kumimoji="1" lang="ja-JP" altLang="en-US"/>
        </a:p>
      </dgm:t>
    </dgm:pt>
    <dgm:pt modelId="{489AD406-3F25-485E-9CE9-104FD5574219}" type="sibTrans" cxnId="{42DE84C6-AA1F-4C10-983F-6F6453290D21}">
      <dgm:prSet/>
      <dgm:spPr/>
      <dgm:t>
        <a:bodyPr/>
        <a:lstStyle/>
        <a:p>
          <a:endParaRPr kumimoji="1" lang="ja-JP" altLang="en-US"/>
        </a:p>
      </dgm:t>
    </dgm:pt>
    <dgm:pt modelId="{7BF52D49-A40B-4CA6-A9D0-F245C98963BA}">
      <dgm:prSet phldrT="[テキスト]"/>
      <dgm:spPr/>
      <dgm:t>
        <a:bodyPr/>
        <a:lstStyle/>
        <a:p>
          <a:r>
            <a:rPr kumimoji="1" lang="en-US" altLang="ja-JP" err="1"/>
            <a:t>sleep_diary</a:t>
          </a:r>
          <a:endParaRPr kumimoji="1" lang="ja-JP" altLang="en-US"/>
        </a:p>
      </dgm:t>
    </dgm:pt>
    <dgm:pt modelId="{79619E3A-C5AD-4886-8F77-9855084B2D0A}" type="parTrans" cxnId="{BF68457F-B49B-408B-8D4A-1E72A824DB4E}">
      <dgm:prSet/>
      <dgm:spPr/>
      <dgm:t>
        <a:bodyPr/>
        <a:lstStyle/>
        <a:p>
          <a:endParaRPr kumimoji="1" lang="ja-JP" altLang="en-US"/>
        </a:p>
      </dgm:t>
    </dgm:pt>
    <dgm:pt modelId="{EDB4FCBC-5DAA-41CE-9B63-6C4DDBF9ECF2}" type="sibTrans" cxnId="{BF68457F-B49B-408B-8D4A-1E72A824DB4E}">
      <dgm:prSet/>
      <dgm:spPr/>
      <dgm:t>
        <a:bodyPr/>
        <a:lstStyle/>
        <a:p>
          <a:endParaRPr kumimoji="1" lang="ja-JP" altLang="en-US"/>
        </a:p>
      </dgm:t>
    </dgm:pt>
    <dgm:pt modelId="{8B8F5AA5-DE19-46B3-BECD-F28701FB814D}">
      <dgm:prSet phldrT="[テキスト]"/>
      <dgm:spPr/>
      <dgm:t>
        <a:bodyPr/>
        <a:lstStyle/>
        <a:p>
          <a:r>
            <a:rPr kumimoji="1" lang="en-US" altLang="ja-JP"/>
            <a:t>id</a:t>
          </a:r>
          <a:endParaRPr kumimoji="1" lang="ja-JP" altLang="en-US"/>
        </a:p>
      </dgm:t>
    </dgm:pt>
    <dgm:pt modelId="{7F08C6BB-F498-4848-9657-5DAC36A0E729}" type="parTrans" cxnId="{C9D405EE-D689-4BF0-91C9-89A1B659A28F}">
      <dgm:prSet/>
      <dgm:spPr/>
      <dgm:t>
        <a:bodyPr/>
        <a:lstStyle/>
        <a:p>
          <a:endParaRPr kumimoji="1" lang="ja-JP" altLang="en-US"/>
        </a:p>
      </dgm:t>
    </dgm:pt>
    <dgm:pt modelId="{17961FF0-C7C5-4183-AD4F-0364D4121F42}" type="sibTrans" cxnId="{C9D405EE-D689-4BF0-91C9-89A1B659A28F}">
      <dgm:prSet/>
      <dgm:spPr/>
      <dgm:t>
        <a:bodyPr/>
        <a:lstStyle/>
        <a:p>
          <a:endParaRPr kumimoji="1" lang="ja-JP" altLang="en-US"/>
        </a:p>
      </dgm:t>
    </dgm:pt>
    <dgm:pt modelId="{8DEF11AA-684F-4AF0-9C73-CF8DE8086435}">
      <dgm:prSet phldrT="[テキスト]"/>
      <dgm:spPr/>
      <dgm:t>
        <a:bodyPr/>
        <a:lstStyle/>
        <a:p>
          <a:r>
            <a:rPr kumimoji="1" lang="en-US" altLang="ja-JP" err="1"/>
            <a:t>user_id</a:t>
          </a:r>
          <a:endParaRPr kumimoji="1" lang="ja-JP" altLang="en-US"/>
        </a:p>
      </dgm:t>
    </dgm:pt>
    <dgm:pt modelId="{84643140-354E-4FAD-8FE6-527E53C83F18}" type="parTrans" cxnId="{835AC3F8-5ED0-4207-939D-56A51A618B05}">
      <dgm:prSet/>
      <dgm:spPr/>
      <dgm:t>
        <a:bodyPr/>
        <a:lstStyle/>
        <a:p>
          <a:endParaRPr kumimoji="1" lang="ja-JP" altLang="en-US"/>
        </a:p>
      </dgm:t>
    </dgm:pt>
    <dgm:pt modelId="{5DD99A35-5BDB-435E-AA28-F4EACFC045A4}" type="sibTrans" cxnId="{835AC3F8-5ED0-4207-939D-56A51A618B05}">
      <dgm:prSet/>
      <dgm:spPr/>
      <dgm:t>
        <a:bodyPr/>
        <a:lstStyle/>
        <a:p>
          <a:endParaRPr kumimoji="1" lang="ja-JP" altLang="en-US"/>
        </a:p>
      </dgm:t>
    </dgm:pt>
    <dgm:pt modelId="{DDC15E50-0751-456A-A0CC-E0C28E5D3E15}">
      <dgm:prSet phldrT="[テキスト]"/>
      <dgm:spPr/>
      <dgm:t>
        <a:bodyPr/>
        <a:lstStyle/>
        <a:p>
          <a:r>
            <a:rPr kumimoji="1" lang="en-US" altLang="ja-JP"/>
            <a:t>user</a:t>
          </a:r>
          <a:endParaRPr kumimoji="1" lang="ja-JP" altLang="en-US"/>
        </a:p>
      </dgm:t>
    </dgm:pt>
    <dgm:pt modelId="{D71E3F06-7CE5-4616-99BE-1E7DE53798CF}" type="parTrans" cxnId="{14A92C88-F145-45DF-9D78-EEBB3C614060}">
      <dgm:prSet/>
      <dgm:spPr/>
      <dgm:t>
        <a:bodyPr/>
        <a:lstStyle/>
        <a:p>
          <a:endParaRPr kumimoji="1" lang="ja-JP" altLang="en-US"/>
        </a:p>
      </dgm:t>
    </dgm:pt>
    <dgm:pt modelId="{2A4264C8-0F34-4878-AE0A-10B42F29AC44}" type="sibTrans" cxnId="{14A92C88-F145-45DF-9D78-EEBB3C614060}">
      <dgm:prSet/>
      <dgm:spPr/>
      <dgm:t>
        <a:bodyPr/>
        <a:lstStyle/>
        <a:p>
          <a:endParaRPr kumimoji="1" lang="ja-JP" altLang="en-US"/>
        </a:p>
      </dgm:t>
    </dgm:pt>
    <dgm:pt modelId="{4E126A46-72FF-40BA-9D73-51AA3F2C967E}">
      <dgm:prSet phldrT="[テキスト]"/>
      <dgm:spPr/>
      <dgm:t>
        <a:bodyPr/>
        <a:lstStyle/>
        <a:p>
          <a:r>
            <a:rPr kumimoji="1" lang="en-US" altLang="ja-JP"/>
            <a:t>id</a:t>
          </a:r>
          <a:endParaRPr kumimoji="1" lang="ja-JP" altLang="en-US"/>
        </a:p>
      </dgm:t>
    </dgm:pt>
    <dgm:pt modelId="{1A1492A3-16DB-444B-A316-23D0854892D4}" type="parTrans" cxnId="{0D5A3F82-1017-4341-9868-CD46050E55DD}">
      <dgm:prSet/>
      <dgm:spPr/>
      <dgm:t>
        <a:bodyPr/>
        <a:lstStyle/>
        <a:p>
          <a:endParaRPr kumimoji="1" lang="ja-JP" altLang="en-US"/>
        </a:p>
      </dgm:t>
    </dgm:pt>
    <dgm:pt modelId="{B30527F3-C91B-4056-88AD-83B20A2A02E3}" type="sibTrans" cxnId="{0D5A3F82-1017-4341-9868-CD46050E55DD}">
      <dgm:prSet/>
      <dgm:spPr/>
      <dgm:t>
        <a:bodyPr/>
        <a:lstStyle/>
        <a:p>
          <a:endParaRPr kumimoji="1" lang="ja-JP" altLang="en-US"/>
        </a:p>
      </dgm:t>
    </dgm:pt>
    <dgm:pt modelId="{EA4C0889-5382-4C16-A20D-B1BA1A20C4DC}">
      <dgm:prSet phldrT="[テキスト]"/>
      <dgm:spPr/>
      <dgm:t>
        <a:bodyPr/>
        <a:lstStyle/>
        <a:p>
          <a:r>
            <a:rPr kumimoji="1" lang="en-US" altLang="ja-JP" err="1"/>
            <a:t>is_admin</a:t>
          </a:r>
          <a:endParaRPr kumimoji="1" lang="ja-JP" altLang="en-US"/>
        </a:p>
      </dgm:t>
    </dgm:pt>
    <dgm:pt modelId="{5B22414C-954A-45A8-8892-48D913089F35}" type="parTrans" cxnId="{ABD97426-98A9-498C-8023-D305F7704BF7}">
      <dgm:prSet/>
      <dgm:spPr/>
      <dgm:t>
        <a:bodyPr/>
        <a:lstStyle/>
        <a:p>
          <a:endParaRPr kumimoji="1" lang="ja-JP" altLang="en-US"/>
        </a:p>
      </dgm:t>
    </dgm:pt>
    <dgm:pt modelId="{DEE9F86A-65A9-48C7-B49A-25CE42F5FCF7}" type="sibTrans" cxnId="{ABD97426-98A9-498C-8023-D305F7704BF7}">
      <dgm:prSet/>
      <dgm:spPr/>
      <dgm:t>
        <a:bodyPr/>
        <a:lstStyle/>
        <a:p>
          <a:endParaRPr kumimoji="1" lang="ja-JP" altLang="en-US"/>
        </a:p>
      </dgm:t>
    </dgm:pt>
    <dgm:pt modelId="{61266068-12CC-42BE-B469-95816D6994E1}">
      <dgm:prSet/>
      <dgm:spPr/>
      <dgm:t>
        <a:bodyPr/>
        <a:lstStyle/>
        <a:p>
          <a:r>
            <a:rPr kumimoji="1" lang="en-US" altLang="ja-JP" err="1"/>
            <a:t>user_pokemon</a:t>
          </a:r>
          <a:endParaRPr kumimoji="1" lang="ja-JP" altLang="en-US"/>
        </a:p>
      </dgm:t>
    </dgm:pt>
    <dgm:pt modelId="{53BEDE3D-B836-4D63-A10B-79539F2B1826}" type="parTrans" cxnId="{16FF01B7-EE58-4C88-B750-A982C325C336}">
      <dgm:prSet/>
      <dgm:spPr/>
      <dgm:t>
        <a:bodyPr/>
        <a:lstStyle/>
        <a:p>
          <a:endParaRPr kumimoji="1" lang="ja-JP" altLang="en-US"/>
        </a:p>
      </dgm:t>
    </dgm:pt>
    <dgm:pt modelId="{1F72B77C-4521-4320-87EB-23008F2AAD10}" type="sibTrans" cxnId="{16FF01B7-EE58-4C88-B750-A982C325C336}">
      <dgm:prSet/>
      <dgm:spPr/>
      <dgm:t>
        <a:bodyPr/>
        <a:lstStyle/>
        <a:p>
          <a:endParaRPr kumimoji="1" lang="ja-JP" altLang="en-US"/>
        </a:p>
      </dgm:t>
    </dgm:pt>
    <dgm:pt modelId="{478C307E-521A-4DB0-8E54-94804FA26D3D}">
      <dgm:prSet phldrT="[テキスト]"/>
      <dgm:spPr/>
      <dgm:t>
        <a:bodyPr/>
        <a:lstStyle/>
        <a:p>
          <a:r>
            <a:rPr kumimoji="1" lang="en-US" altLang="ja-JP"/>
            <a:t>number</a:t>
          </a:r>
          <a:endParaRPr kumimoji="1" lang="ja-JP" altLang="en-US"/>
        </a:p>
      </dgm:t>
    </dgm:pt>
    <dgm:pt modelId="{8D121637-0D58-46CF-975A-EE0B67C4E820}" type="parTrans" cxnId="{0DFDF770-EF88-4DD9-A591-99745373494A}">
      <dgm:prSet/>
      <dgm:spPr/>
      <dgm:t>
        <a:bodyPr/>
        <a:lstStyle/>
        <a:p>
          <a:endParaRPr kumimoji="1" lang="ja-JP" altLang="en-US"/>
        </a:p>
      </dgm:t>
    </dgm:pt>
    <dgm:pt modelId="{BF033081-AA40-4FD8-A3A5-AF72EE7B27B0}" type="sibTrans" cxnId="{0DFDF770-EF88-4DD9-A591-99745373494A}">
      <dgm:prSet/>
      <dgm:spPr/>
      <dgm:t>
        <a:bodyPr/>
        <a:lstStyle/>
        <a:p>
          <a:endParaRPr kumimoji="1" lang="ja-JP" altLang="en-US"/>
        </a:p>
      </dgm:t>
    </dgm:pt>
    <dgm:pt modelId="{6E3D4904-E2CA-4573-A542-F60713B18672}">
      <dgm:prSet phldrT="[テキスト]"/>
      <dgm:spPr/>
      <dgm:t>
        <a:bodyPr/>
        <a:lstStyle/>
        <a:p>
          <a:r>
            <a:rPr kumimoji="1" lang="en-US" altLang="ja-JP" err="1"/>
            <a:t>sleep_type</a:t>
          </a:r>
          <a:endParaRPr kumimoji="1" lang="ja-JP" altLang="en-US"/>
        </a:p>
      </dgm:t>
    </dgm:pt>
    <dgm:pt modelId="{08E613B9-927F-407A-AE21-3D7E4C115176}" type="parTrans" cxnId="{29C0F5E8-1627-4F21-8845-F8D4D49943E3}">
      <dgm:prSet/>
      <dgm:spPr/>
      <dgm:t>
        <a:bodyPr/>
        <a:lstStyle/>
        <a:p>
          <a:endParaRPr kumimoji="1" lang="ja-JP" altLang="en-US"/>
        </a:p>
      </dgm:t>
    </dgm:pt>
    <dgm:pt modelId="{8CC1E4C3-DBD0-47B5-AF2A-68FA8518D858}" type="sibTrans" cxnId="{29C0F5E8-1627-4F21-8845-F8D4D49943E3}">
      <dgm:prSet/>
      <dgm:spPr/>
      <dgm:t>
        <a:bodyPr/>
        <a:lstStyle/>
        <a:p>
          <a:endParaRPr kumimoji="1" lang="ja-JP" altLang="en-US"/>
        </a:p>
      </dgm:t>
    </dgm:pt>
    <dgm:pt modelId="{7946F59E-BCAB-4ECC-A2CA-E5103D297720}">
      <dgm:prSet phldrT="[テキスト]"/>
      <dgm:spPr/>
      <dgm:t>
        <a:bodyPr/>
        <a:lstStyle/>
        <a:p>
          <a:r>
            <a:rPr kumimoji="1" lang="en-US" altLang="ja-JP" err="1"/>
            <a:t>speciality</a:t>
          </a:r>
          <a:endParaRPr kumimoji="1" lang="ja-JP" altLang="en-US"/>
        </a:p>
      </dgm:t>
    </dgm:pt>
    <dgm:pt modelId="{86DE23B2-478E-4608-8885-C8F40A4AE4F8}" type="parTrans" cxnId="{DAA58941-6A6E-4AFD-AADA-14A6BEDBFE74}">
      <dgm:prSet/>
      <dgm:spPr/>
      <dgm:t>
        <a:bodyPr/>
        <a:lstStyle/>
        <a:p>
          <a:endParaRPr kumimoji="1" lang="ja-JP" altLang="en-US"/>
        </a:p>
      </dgm:t>
    </dgm:pt>
    <dgm:pt modelId="{8D2E6DED-A291-4728-9B8E-A362204A131C}" type="sibTrans" cxnId="{DAA58941-6A6E-4AFD-AADA-14A6BEDBFE74}">
      <dgm:prSet/>
      <dgm:spPr/>
      <dgm:t>
        <a:bodyPr/>
        <a:lstStyle/>
        <a:p>
          <a:endParaRPr kumimoji="1" lang="ja-JP" altLang="en-US"/>
        </a:p>
      </dgm:t>
    </dgm:pt>
    <dgm:pt modelId="{18C02812-4D12-486C-9F65-D7ABB0402FA0}">
      <dgm:prSet phldrT="[テキスト]"/>
      <dgm:spPr/>
      <dgm:t>
        <a:bodyPr/>
        <a:lstStyle/>
        <a:p>
          <a:r>
            <a:rPr kumimoji="1" lang="en-US" altLang="ja-JP" err="1"/>
            <a:t>main_skill</a:t>
          </a:r>
          <a:endParaRPr kumimoji="1" lang="ja-JP" altLang="en-US"/>
        </a:p>
      </dgm:t>
    </dgm:pt>
    <dgm:pt modelId="{74CCD331-67F7-43CC-B8B5-2A805E8FB073}" type="parTrans" cxnId="{3CC5CCCF-0315-415F-8043-26208C48FEB9}">
      <dgm:prSet/>
      <dgm:spPr/>
      <dgm:t>
        <a:bodyPr/>
        <a:lstStyle/>
        <a:p>
          <a:endParaRPr kumimoji="1" lang="ja-JP" altLang="en-US"/>
        </a:p>
      </dgm:t>
    </dgm:pt>
    <dgm:pt modelId="{F7DE98FC-72DE-4BC7-AAFD-B9A7C69B5523}" type="sibTrans" cxnId="{3CC5CCCF-0315-415F-8043-26208C48FEB9}">
      <dgm:prSet/>
      <dgm:spPr/>
      <dgm:t>
        <a:bodyPr/>
        <a:lstStyle/>
        <a:p>
          <a:endParaRPr kumimoji="1" lang="ja-JP" altLang="en-US"/>
        </a:p>
      </dgm:t>
    </dgm:pt>
    <dgm:pt modelId="{8171A290-45DB-466A-BEF2-F6FEDF61D434}">
      <dgm:prSet phldrT="[テキスト]"/>
      <dgm:spPr/>
      <dgm:t>
        <a:bodyPr/>
        <a:lstStyle/>
        <a:p>
          <a:r>
            <a:rPr kumimoji="1" lang="en-US" altLang="ja-JP"/>
            <a:t>date</a:t>
          </a:r>
          <a:endParaRPr kumimoji="1" lang="ja-JP" altLang="en-US"/>
        </a:p>
      </dgm:t>
    </dgm:pt>
    <dgm:pt modelId="{B351F010-0CAC-4306-A384-6F387F0A052B}" type="parTrans" cxnId="{E35C7CC2-4A30-47CD-B2B7-9261DA64C228}">
      <dgm:prSet/>
      <dgm:spPr/>
      <dgm:t>
        <a:bodyPr/>
        <a:lstStyle/>
        <a:p>
          <a:endParaRPr kumimoji="1" lang="ja-JP" altLang="en-US"/>
        </a:p>
      </dgm:t>
    </dgm:pt>
    <dgm:pt modelId="{512D5235-9C5F-4EDD-BCE2-353537DA8E54}" type="sibTrans" cxnId="{E35C7CC2-4A30-47CD-B2B7-9261DA64C228}">
      <dgm:prSet/>
      <dgm:spPr/>
      <dgm:t>
        <a:bodyPr/>
        <a:lstStyle/>
        <a:p>
          <a:endParaRPr kumimoji="1" lang="ja-JP" altLang="en-US"/>
        </a:p>
      </dgm:t>
    </dgm:pt>
    <dgm:pt modelId="{B271B4A1-E259-43EC-89BC-AABA68BC5A3F}">
      <dgm:prSet phldrT="[テキスト]"/>
      <dgm:spPr/>
      <dgm:t>
        <a:bodyPr/>
        <a:lstStyle/>
        <a:p>
          <a:r>
            <a:rPr kumimoji="1" lang="en-US" altLang="ja-JP" err="1"/>
            <a:t>Sleep_quality</a:t>
          </a:r>
          <a:endParaRPr kumimoji="1" lang="ja-JP" altLang="en-US"/>
        </a:p>
      </dgm:t>
    </dgm:pt>
    <dgm:pt modelId="{36A33E3E-1F95-44F1-99DD-D19F45B67F61}" type="parTrans" cxnId="{F9068B6A-6722-458D-9692-EDB71EFE6EE8}">
      <dgm:prSet/>
      <dgm:spPr/>
      <dgm:t>
        <a:bodyPr/>
        <a:lstStyle/>
        <a:p>
          <a:endParaRPr kumimoji="1" lang="ja-JP" altLang="en-US"/>
        </a:p>
      </dgm:t>
    </dgm:pt>
    <dgm:pt modelId="{6784A82E-99A6-4242-97C7-DC9714F455C2}" type="sibTrans" cxnId="{F9068B6A-6722-458D-9692-EDB71EFE6EE8}">
      <dgm:prSet/>
      <dgm:spPr/>
      <dgm:t>
        <a:bodyPr/>
        <a:lstStyle/>
        <a:p>
          <a:endParaRPr kumimoji="1" lang="ja-JP" altLang="en-US"/>
        </a:p>
      </dgm:t>
    </dgm:pt>
    <dgm:pt modelId="{76E71D99-D2EA-4F72-9AC3-3E088655B1B7}">
      <dgm:prSet phldrT="[テキスト]"/>
      <dgm:spPr/>
      <dgm:t>
        <a:bodyPr/>
        <a:lstStyle/>
        <a:p>
          <a:r>
            <a:rPr kumimoji="1" lang="en-US" altLang="ja-JP"/>
            <a:t>memo</a:t>
          </a:r>
          <a:endParaRPr kumimoji="1" lang="ja-JP" altLang="en-US"/>
        </a:p>
      </dgm:t>
    </dgm:pt>
    <dgm:pt modelId="{E8D87678-51B4-4E26-BD6B-8B54B7AE1612}" type="parTrans" cxnId="{727A66AD-E2A3-4791-8C7C-64D66E3B9849}">
      <dgm:prSet/>
      <dgm:spPr/>
      <dgm:t>
        <a:bodyPr/>
        <a:lstStyle/>
        <a:p>
          <a:endParaRPr kumimoji="1" lang="ja-JP" altLang="en-US"/>
        </a:p>
      </dgm:t>
    </dgm:pt>
    <dgm:pt modelId="{8D787510-776D-4160-ACC3-24B5DBF9094D}" type="sibTrans" cxnId="{727A66AD-E2A3-4791-8C7C-64D66E3B9849}">
      <dgm:prSet/>
      <dgm:spPr/>
      <dgm:t>
        <a:bodyPr/>
        <a:lstStyle/>
        <a:p>
          <a:endParaRPr kumimoji="1" lang="ja-JP" altLang="en-US"/>
        </a:p>
      </dgm:t>
    </dgm:pt>
    <dgm:pt modelId="{05137398-1D8C-4AD0-A3BC-66AE767C65E2}">
      <dgm:prSet phldrT="[テキスト]"/>
      <dgm:spPr/>
      <dgm:t>
        <a:bodyPr/>
        <a:lstStyle/>
        <a:p>
          <a:r>
            <a:rPr kumimoji="1" lang="en-US" altLang="ja-JP"/>
            <a:t>username</a:t>
          </a:r>
          <a:endParaRPr kumimoji="1" lang="ja-JP" altLang="en-US"/>
        </a:p>
      </dgm:t>
    </dgm:pt>
    <dgm:pt modelId="{395BAF00-30F3-4FE8-84C9-543DB1C8DBA8}" type="parTrans" cxnId="{772BC163-5DDB-4F52-8F7D-2A35681BE6CA}">
      <dgm:prSet/>
      <dgm:spPr/>
      <dgm:t>
        <a:bodyPr/>
        <a:lstStyle/>
        <a:p>
          <a:endParaRPr kumimoji="1" lang="ja-JP" altLang="en-US"/>
        </a:p>
      </dgm:t>
    </dgm:pt>
    <dgm:pt modelId="{1E833010-4937-4E9D-8679-0E39353F1AFD}" type="sibTrans" cxnId="{772BC163-5DDB-4F52-8F7D-2A35681BE6CA}">
      <dgm:prSet/>
      <dgm:spPr/>
      <dgm:t>
        <a:bodyPr/>
        <a:lstStyle/>
        <a:p>
          <a:endParaRPr kumimoji="1" lang="ja-JP" altLang="en-US"/>
        </a:p>
      </dgm:t>
    </dgm:pt>
    <dgm:pt modelId="{6911E700-D554-4085-864B-236B880A6A7F}">
      <dgm:prSet phldrT="[テキスト]"/>
      <dgm:spPr/>
      <dgm:t>
        <a:bodyPr/>
        <a:lstStyle/>
        <a:p>
          <a:r>
            <a:rPr kumimoji="1" lang="en-US" altLang="ja-JP"/>
            <a:t>password</a:t>
          </a:r>
          <a:endParaRPr kumimoji="1" lang="ja-JP" altLang="en-US"/>
        </a:p>
      </dgm:t>
    </dgm:pt>
    <dgm:pt modelId="{F301FE29-70DE-4E1A-AD58-998FBDFEDA57}" type="parTrans" cxnId="{C8DB852E-D289-4B39-87B8-002860E76221}">
      <dgm:prSet/>
      <dgm:spPr/>
      <dgm:t>
        <a:bodyPr/>
        <a:lstStyle/>
        <a:p>
          <a:endParaRPr kumimoji="1" lang="ja-JP" altLang="en-US"/>
        </a:p>
      </dgm:t>
    </dgm:pt>
    <dgm:pt modelId="{AD07DC8B-29F2-484E-9FBF-1E1E512E3668}" type="sibTrans" cxnId="{C8DB852E-D289-4B39-87B8-002860E76221}">
      <dgm:prSet/>
      <dgm:spPr/>
      <dgm:t>
        <a:bodyPr/>
        <a:lstStyle/>
        <a:p>
          <a:endParaRPr kumimoji="1" lang="ja-JP" altLang="en-US"/>
        </a:p>
      </dgm:t>
    </dgm:pt>
    <dgm:pt modelId="{5217B639-947B-465D-AE9E-EB9A5C2E70A4}">
      <dgm:prSet/>
      <dgm:spPr/>
      <dgm:t>
        <a:bodyPr/>
        <a:lstStyle/>
        <a:p>
          <a:r>
            <a:rPr kumimoji="1" lang="en-US" altLang="ja-JP"/>
            <a:t>id</a:t>
          </a:r>
          <a:endParaRPr kumimoji="1" lang="ja-JP" altLang="en-US"/>
        </a:p>
      </dgm:t>
    </dgm:pt>
    <dgm:pt modelId="{693DCBD0-A45C-4A1F-92F9-9A80D4F66AA5}" type="parTrans" cxnId="{80997B64-9643-45AD-8CB0-E10A4F3BCD32}">
      <dgm:prSet/>
      <dgm:spPr/>
      <dgm:t>
        <a:bodyPr/>
        <a:lstStyle/>
        <a:p>
          <a:endParaRPr kumimoji="1" lang="ja-JP" altLang="en-US"/>
        </a:p>
      </dgm:t>
    </dgm:pt>
    <dgm:pt modelId="{89160899-5017-499E-BE84-694B3836E231}" type="sibTrans" cxnId="{80997B64-9643-45AD-8CB0-E10A4F3BCD32}">
      <dgm:prSet/>
      <dgm:spPr/>
      <dgm:t>
        <a:bodyPr/>
        <a:lstStyle/>
        <a:p>
          <a:endParaRPr kumimoji="1" lang="ja-JP" altLang="en-US"/>
        </a:p>
      </dgm:t>
    </dgm:pt>
    <dgm:pt modelId="{B1B30696-ADC9-4AE3-9318-FCB27B2B2727}">
      <dgm:prSet/>
      <dgm:spPr/>
      <dgm:t>
        <a:bodyPr/>
        <a:lstStyle/>
        <a:p>
          <a:r>
            <a:rPr kumimoji="1" lang="en-US" altLang="ja-JP" err="1"/>
            <a:t>user_id</a:t>
          </a:r>
          <a:endParaRPr kumimoji="1" lang="ja-JP" altLang="en-US"/>
        </a:p>
      </dgm:t>
    </dgm:pt>
    <dgm:pt modelId="{C4813108-693E-48AF-A2C8-424ADC8F274E}" type="parTrans" cxnId="{8D63B0F0-7249-42C1-BAFD-7034DB4C091A}">
      <dgm:prSet/>
      <dgm:spPr/>
      <dgm:t>
        <a:bodyPr/>
        <a:lstStyle/>
        <a:p>
          <a:endParaRPr kumimoji="1" lang="ja-JP" altLang="en-US"/>
        </a:p>
      </dgm:t>
    </dgm:pt>
    <dgm:pt modelId="{97D801C7-3C8C-4C9F-BDF5-67984F3E02FD}" type="sibTrans" cxnId="{8D63B0F0-7249-42C1-BAFD-7034DB4C091A}">
      <dgm:prSet/>
      <dgm:spPr/>
      <dgm:t>
        <a:bodyPr/>
        <a:lstStyle/>
        <a:p>
          <a:endParaRPr kumimoji="1" lang="ja-JP" altLang="en-US"/>
        </a:p>
      </dgm:t>
    </dgm:pt>
    <dgm:pt modelId="{639A0FF0-023F-4CBD-BCF7-7D23CA2A9AEF}">
      <dgm:prSet/>
      <dgm:spPr/>
      <dgm:t>
        <a:bodyPr/>
        <a:lstStyle/>
        <a:p>
          <a:r>
            <a:rPr kumimoji="1" lang="en-US" altLang="ja-JP" err="1"/>
            <a:t>pokemon_id</a:t>
          </a:r>
          <a:endParaRPr kumimoji="1" lang="ja-JP" altLang="en-US"/>
        </a:p>
      </dgm:t>
    </dgm:pt>
    <dgm:pt modelId="{E200D908-A436-4FC7-9BA2-B5F9F08F278B}" type="parTrans" cxnId="{153B27E5-3665-4ADB-9A3C-E641D2B3B7D4}">
      <dgm:prSet/>
      <dgm:spPr/>
      <dgm:t>
        <a:bodyPr/>
        <a:lstStyle/>
        <a:p>
          <a:endParaRPr kumimoji="1" lang="ja-JP" altLang="en-US"/>
        </a:p>
      </dgm:t>
    </dgm:pt>
    <dgm:pt modelId="{984438D6-BCDE-4497-8CBC-40DA470D7469}" type="sibTrans" cxnId="{153B27E5-3665-4ADB-9A3C-E641D2B3B7D4}">
      <dgm:prSet/>
      <dgm:spPr/>
      <dgm:t>
        <a:bodyPr/>
        <a:lstStyle/>
        <a:p>
          <a:endParaRPr kumimoji="1" lang="ja-JP" altLang="en-US"/>
        </a:p>
      </dgm:t>
    </dgm:pt>
    <dgm:pt modelId="{924C5FA7-4850-4FC4-A181-BD10C59E3507}">
      <dgm:prSet/>
      <dgm:spPr/>
      <dgm:t>
        <a:bodyPr/>
        <a:lstStyle/>
        <a:p>
          <a:r>
            <a:rPr kumimoji="1" lang="en-US" altLang="ja-JP" err="1"/>
            <a:t>caught_date</a:t>
          </a:r>
          <a:endParaRPr kumimoji="1" lang="ja-JP" altLang="en-US"/>
        </a:p>
      </dgm:t>
    </dgm:pt>
    <dgm:pt modelId="{32B2D38A-EBE9-4298-84A9-6DD00732B7BE}" type="parTrans" cxnId="{A07FED6A-5479-482F-A346-9E5DE4291488}">
      <dgm:prSet/>
      <dgm:spPr/>
      <dgm:t>
        <a:bodyPr/>
        <a:lstStyle/>
        <a:p>
          <a:endParaRPr kumimoji="1" lang="ja-JP" altLang="en-US"/>
        </a:p>
      </dgm:t>
    </dgm:pt>
    <dgm:pt modelId="{CE6185FB-1D98-4FCC-B862-880D6B88BC5D}" type="sibTrans" cxnId="{A07FED6A-5479-482F-A346-9E5DE4291488}">
      <dgm:prSet/>
      <dgm:spPr/>
      <dgm:t>
        <a:bodyPr/>
        <a:lstStyle/>
        <a:p>
          <a:endParaRPr kumimoji="1" lang="ja-JP" altLang="en-US"/>
        </a:p>
      </dgm:t>
    </dgm:pt>
    <dgm:pt modelId="{8822B757-3C66-464D-A05A-F8E39890F758}" type="pres">
      <dgm:prSet presAssocID="{4B8817BB-2967-4B29-BC32-0504302C2599}" presName="Name0" presStyleCnt="0">
        <dgm:presLayoutVars>
          <dgm:dir/>
          <dgm:animLvl val="lvl"/>
          <dgm:resizeHandles val="exact"/>
        </dgm:presLayoutVars>
      </dgm:prSet>
      <dgm:spPr/>
    </dgm:pt>
    <dgm:pt modelId="{9F8DD9CE-0C09-449F-BF51-06C1C2733678}" type="pres">
      <dgm:prSet presAssocID="{71597E07-D7FD-4615-B445-29A88C99E8AE}" presName="composite" presStyleCnt="0"/>
      <dgm:spPr/>
    </dgm:pt>
    <dgm:pt modelId="{329C8A8B-4C1B-4DF8-BD73-02F83094A335}" type="pres">
      <dgm:prSet presAssocID="{71597E07-D7FD-4615-B445-29A88C99E8A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335CBA6-91B1-4BA3-8D8A-95CFD6780527}" type="pres">
      <dgm:prSet presAssocID="{71597E07-D7FD-4615-B445-29A88C99E8AE}" presName="desTx" presStyleLbl="alignAccFollowNode1" presStyleIdx="0" presStyleCnt="4">
        <dgm:presLayoutVars>
          <dgm:bulletEnabled val="1"/>
        </dgm:presLayoutVars>
      </dgm:prSet>
      <dgm:spPr/>
    </dgm:pt>
    <dgm:pt modelId="{2086556F-EAD5-47E9-90BC-A888946B9D03}" type="pres">
      <dgm:prSet presAssocID="{C155C56F-1A2B-4831-9D8C-D11F98E1752D}" presName="space" presStyleCnt="0"/>
      <dgm:spPr/>
    </dgm:pt>
    <dgm:pt modelId="{32A47E88-C66C-484F-8128-806961564AB7}" type="pres">
      <dgm:prSet presAssocID="{7BF52D49-A40B-4CA6-A9D0-F245C98963BA}" presName="composite" presStyleCnt="0"/>
      <dgm:spPr/>
    </dgm:pt>
    <dgm:pt modelId="{31D60EF1-0DF8-4892-A2C1-BEF65192B593}" type="pres">
      <dgm:prSet presAssocID="{7BF52D49-A40B-4CA6-A9D0-F245C98963B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C2A53596-7AA0-4B9B-805E-63493951B092}" type="pres">
      <dgm:prSet presAssocID="{7BF52D49-A40B-4CA6-A9D0-F245C98963BA}" presName="desTx" presStyleLbl="alignAccFollowNode1" presStyleIdx="1" presStyleCnt="4">
        <dgm:presLayoutVars>
          <dgm:bulletEnabled val="1"/>
        </dgm:presLayoutVars>
      </dgm:prSet>
      <dgm:spPr/>
    </dgm:pt>
    <dgm:pt modelId="{917FB788-6DB3-45FF-A4C1-A7E517BB48E0}" type="pres">
      <dgm:prSet presAssocID="{EDB4FCBC-5DAA-41CE-9B63-6C4DDBF9ECF2}" presName="space" presStyleCnt="0"/>
      <dgm:spPr/>
    </dgm:pt>
    <dgm:pt modelId="{B143243C-1D10-4EF8-820E-FB32C80F7A8F}" type="pres">
      <dgm:prSet presAssocID="{DDC15E50-0751-456A-A0CC-E0C28E5D3E15}" presName="composite" presStyleCnt="0"/>
      <dgm:spPr/>
    </dgm:pt>
    <dgm:pt modelId="{B0AEAC17-E7AD-4C33-88B7-B003AF34A50A}" type="pres">
      <dgm:prSet presAssocID="{DDC15E50-0751-456A-A0CC-E0C28E5D3E15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BC9FAF85-AF70-460B-B836-B6374F788F4B}" type="pres">
      <dgm:prSet presAssocID="{DDC15E50-0751-456A-A0CC-E0C28E5D3E15}" presName="desTx" presStyleLbl="alignAccFollowNode1" presStyleIdx="2" presStyleCnt="4">
        <dgm:presLayoutVars>
          <dgm:bulletEnabled val="1"/>
        </dgm:presLayoutVars>
      </dgm:prSet>
      <dgm:spPr/>
    </dgm:pt>
    <dgm:pt modelId="{A14706FD-23CF-4284-B3B8-A968E3444D26}" type="pres">
      <dgm:prSet presAssocID="{2A4264C8-0F34-4878-AE0A-10B42F29AC44}" presName="space" presStyleCnt="0"/>
      <dgm:spPr/>
    </dgm:pt>
    <dgm:pt modelId="{D71F31E5-1CAB-454D-9151-6D53E8C7115A}" type="pres">
      <dgm:prSet presAssocID="{61266068-12CC-42BE-B469-95816D6994E1}" presName="composite" presStyleCnt="0"/>
      <dgm:spPr/>
    </dgm:pt>
    <dgm:pt modelId="{D1CE3334-8143-43D2-9CC1-92A013DDDC59}" type="pres">
      <dgm:prSet presAssocID="{61266068-12CC-42BE-B469-95816D6994E1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F810C56E-7B96-4503-A055-907D195A7131}" type="pres">
      <dgm:prSet presAssocID="{61266068-12CC-42BE-B469-95816D6994E1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33A5621F-28F5-4CF1-9DD1-76ABE7C684A4}" type="presOf" srcId="{639A0FF0-023F-4CBD-BCF7-7D23CA2A9AEF}" destId="{F810C56E-7B96-4503-A055-907D195A7131}" srcOrd="0" destOrd="2" presId="urn:microsoft.com/office/officeart/2005/8/layout/hList1"/>
    <dgm:cxn modelId="{12911F22-2723-468E-9370-4878D15373DA}" type="presOf" srcId="{924C5FA7-4850-4FC4-A181-BD10C59E3507}" destId="{F810C56E-7B96-4503-A055-907D195A7131}" srcOrd="0" destOrd="3" presId="urn:microsoft.com/office/officeart/2005/8/layout/hList1"/>
    <dgm:cxn modelId="{ABD97426-98A9-498C-8023-D305F7704BF7}" srcId="{DDC15E50-0751-456A-A0CC-E0C28E5D3E15}" destId="{EA4C0889-5382-4C16-A20D-B1BA1A20C4DC}" srcOrd="1" destOrd="0" parTransId="{5B22414C-954A-45A8-8892-48D913089F35}" sibTransId="{DEE9F86A-65A9-48C7-B49A-25CE42F5FCF7}"/>
    <dgm:cxn modelId="{0A445327-8E81-4558-849B-6B3ABD977F77}" type="presOf" srcId="{6911E700-D554-4085-864B-236B880A6A7F}" destId="{BC9FAF85-AF70-460B-B836-B6374F788F4B}" srcOrd="0" destOrd="3" presId="urn:microsoft.com/office/officeart/2005/8/layout/hList1"/>
    <dgm:cxn modelId="{1E6E142D-2914-4D09-92C6-B9BF3CB6C167}" srcId="{4B8817BB-2967-4B29-BC32-0504302C2599}" destId="{71597E07-D7FD-4615-B445-29A88C99E8AE}" srcOrd="0" destOrd="0" parTransId="{C19C35F8-1B69-4A6A-AB00-491985F414F6}" sibTransId="{C155C56F-1A2B-4831-9D8C-D11F98E1752D}"/>
    <dgm:cxn modelId="{C8DB852E-D289-4B39-87B8-002860E76221}" srcId="{DDC15E50-0751-456A-A0CC-E0C28E5D3E15}" destId="{6911E700-D554-4085-864B-236B880A6A7F}" srcOrd="3" destOrd="0" parTransId="{F301FE29-70DE-4E1A-AD58-998FBDFEDA57}" sibTransId="{AD07DC8B-29F2-484E-9FBF-1E1E512E3668}"/>
    <dgm:cxn modelId="{D32BC12F-B261-4FCB-A453-8B24F62755D9}" type="presOf" srcId="{18C02812-4D12-486C-9F65-D7ABB0402FA0}" destId="{4335CBA6-91B1-4BA3-8D8A-95CFD6780527}" srcOrd="0" destOrd="5" presId="urn:microsoft.com/office/officeart/2005/8/layout/hList1"/>
    <dgm:cxn modelId="{00247039-860E-4C67-B0AA-2B5A230C072D}" type="presOf" srcId="{8B8F5AA5-DE19-46B3-BECD-F28701FB814D}" destId="{C2A53596-7AA0-4B9B-805E-63493951B092}" srcOrd="0" destOrd="0" presId="urn:microsoft.com/office/officeart/2005/8/layout/hList1"/>
    <dgm:cxn modelId="{1873B739-DB7C-4ACC-BC82-FA64036732F0}" type="presOf" srcId="{8DEF11AA-684F-4AF0-9C73-CF8DE8086435}" destId="{C2A53596-7AA0-4B9B-805E-63493951B092}" srcOrd="0" destOrd="1" presId="urn:microsoft.com/office/officeart/2005/8/layout/hList1"/>
    <dgm:cxn modelId="{EC6EDD3C-A428-41AB-A617-7585158F9658}" type="presOf" srcId="{478C307E-521A-4DB0-8E54-94804FA26D3D}" destId="{4335CBA6-91B1-4BA3-8D8A-95CFD6780527}" srcOrd="0" destOrd="1" presId="urn:microsoft.com/office/officeart/2005/8/layout/hList1"/>
    <dgm:cxn modelId="{8D52DE5D-A248-40FC-A932-1FD8746584B5}" srcId="{71597E07-D7FD-4615-B445-29A88C99E8AE}" destId="{9519ED4F-439F-43A6-948A-E85A56A55A01}" srcOrd="0" destOrd="0" parTransId="{47622145-0851-43A8-A602-FE71B6D8CC7A}" sibTransId="{E123500D-B70D-46C6-B07C-DDE58D8590D9}"/>
    <dgm:cxn modelId="{DAA58941-6A6E-4AFD-AADA-14A6BEDBFE74}" srcId="{71597E07-D7FD-4615-B445-29A88C99E8AE}" destId="{7946F59E-BCAB-4ECC-A2CA-E5103D297720}" srcOrd="4" destOrd="0" parTransId="{86DE23B2-478E-4608-8885-C8F40A4AE4F8}" sibTransId="{8D2E6DED-A291-4728-9B8E-A362204A131C}"/>
    <dgm:cxn modelId="{772BC163-5DDB-4F52-8F7D-2A35681BE6CA}" srcId="{DDC15E50-0751-456A-A0CC-E0C28E5D3E15}" destId="{05137398-1D8C-4AD0-A3BC-66AE767C65E2}" srcOrd="2" destOrd="0" parTransId="{395BAF00-30F3-4FE8-84C9-543DB1C8DBA8}" sibTransId="{1E833010-4937-4E9D-8679-0E39353F1AFD}"/>
    <dgm:cxn modelId="{42FD6B44-2B95-4CC6-8414-FA3CA408D6BE}" type="presOf" srcId="{B1B30696-ADC9-4AE3-9318-FCB27B2B2727}" destId="{F810C56E-7B96-4503-A055-907D195A7131}" srcOrd="0" destOrd="1" presId="urn:microsoft.com/office/officeart/2005/8/layout/hList1"/>
    <dgm:cxn modelId="{80997B64-9643-45AD-8CB0-E10A4F3BCD32}" srcId="{61266068-12CC-42BE-B469-95816D6994E1}" destId="{5217B639-947B-465D-AE9E-EB9A5C2E70A4}" srcOrd="0" destOrd="0" parTransId="{693DCBD0-A45C-4A1F-92F9-9A80D4F66AA5}" sibTransId="{89160899-5017-499E-BE84-694B3836E231}"/>
    <dgm:cxn modelId="{F9068B6A-6722-458D-9692-EDB71EFE6EE8}" srcId="{7BF52D49-A40B-4CA6-A9D0-F245C98963BA}" destId="{B271B4A1-E259-43EC-89BC-AABA68BC5A3F}" srcOrd="3" destOrd="0" parTransId="{36A33E3E-1F95-44F1-99DD-D19F45B67F61}" sibTransId="{6784A82E-99A6-4242-97C7-DC9714F455C2}"/>
    <dgm:cxn modelId="{8F47E76A-1AFF-4185-9C26-E687155C3B0F}" type="presOf" srcId="{71597E07-D7FD-4615-B445-29A88C99E8AE}" destId="{329C8A8B-4C1B-4DF8-BD73-02F83094A335}" srcOrd="0" destOrd="0" presId="urn:microsoft.com/office/officeart/2005/8/layout/hList1"/>
    <dgm:cxn modelId="{A07FED6A-5479-482F-A346-9E5DE4291488}" srcId="{61266068-12CC-42BE-B469-95816D6994E1}" destId="{924C5FA7-4850-4FC4-A181-BD10C59E3507}" srcOrd="3" destOrd="0" parTransId="{32B2D38A-EBE9-4298-84A9-6DD00732B7BE}" sibTransId="{CE6185FB-1D98-4FCC-B862-880D6B88BC5D}"/>
    <dgm:cxn modelId="{84D75A6F-1AFA-4A90-9C53-FACFBDC71DF1}" type="presOf" srcId="{8171A290-45DB-466A-BEF2-F6FEDF61D434}" destId="{C2A53596-7AA0-4B9B-805E-63493951B092}" srcOrd="0" destOrd="2" presId="urn:microsoft.com/office/officeart/2005/8/layout/hList1"/>
    <dgm:cxn modelId="{0DFDF770-EF88-4DD9-A591-99745373494A}" srcId="{71597E07-D7FD-4615-B445-29A88C99E8AE}" destId="{478C307E-521A-4DB0-8E54-94804FA26D3D}" srcOrd="1" destOrd="0" parTransId="{8D121637-0D58-46CF-975A-EE0B67C4E820}" sibTransId="{BF033081-AA40-4FD8-A3A5-AF72EE7B27B0}"/>
    <dgm:cxn modelId="{AA535856-3EF9-45EA-881D-B0D25895DCA7}" type="presOf" srcId="{B271B4A1-E259-43EC-89BC-AABA68BC5A3F}" destId="{C2A53596-7AA0-4B9B-805E-63493951B092}" srcOrd="0" destOrd="3" presId="urn:microsoft.com/office/officeart/2005/8/layout/hList1"/>
    <dgm:cxn modelId="{89FB7A78-5652-4F3C-ABE0-1956ADDB0787}" type="presOf" srcId="{7BF52D49-A40B-4CA6-A9D0-F245C98963BA}" destId="{31D60EF1-0DF8-4892-A2C1-BEF65192B593}" srcOrd="0" destOrd="0" presId="urn:microsoft.com/office/officeart/2005/8/layout/hList1"/>
    <dgm:cxn modelId="{3031F05A-F60D-472B-9FB8-57DC687FD325}" type="presOf" srcId="{5217B639-947B-465D-AE9E-EB9A5C2E70A4}" destId="{F810C56E-7B96-4503-A055-907D195A7131}" srcOrd="0" destOrd="0" presId="urn:microsoft.com/office/officeart/2005/8/layout/hList1"/>
    <dgm:cxn modelId="{BF68457F-B49B-408B-8D4A-1E72A824DB4E}" srcId="{4B8817BB-2967-4B29-BC32-0504302C2599}" destId="{7BF52D49-A40B-4CA6-A9D0-F245C98963BA}" srcOrd="1" destOrd="0" parTransId="{79619E3A-C5AD-4886-8F77-9855084B2D0A}" sibTransId="{EDB4FCBC-5DAA-41CE-9B63-6C4DDBF9ECF2}"/>
    <dgm:cxn modelId="{FD3B4880-C5CE-4F64-B594-37B545BC6A81}" type="presOf" srcId="{6E3D4904-E2CA-4573-A542-F60713B18672}" destId="{4335CBA6-91B1-4BA3-8D8A-95CFD6780527}" srcOrd="0" destOrd="3" presId="urn:microsoft.com/office/officeart/2005/8/layout/hList1"/>
    <dgm:cxn modelId="{0D5A3F82-1017-4341-9868-CD46050E55DD}" srcId="{DDC15E50-0751-456A-A0CC-E0C28E5D3E15}" destId="{4E126A46-72FF-40BA-9D73-51AA3F2C967E}" srcOrd="0" destOrd="0" parTransId="{1A1492A3-16DB-444B-A316-23D0854892D4}" sibTransId="{B30527F3-C91B-4056-88AD-83B20A2A02E3}"/>
    <dgm:cxn modelId="{14A92C88-F145-45DF-9D78-EEBB3C614060}" srcId="{4B8817BB-2967-4B29-BC32-0504302C2599}" destId="{DDC15E50-0751-456A-A0CC-E0C28E5D3E15}" srcOrd="2" destOrd="0" parTransId="{D71E3F06-7CE5-4616-99BE-1E7DE53798CF}" sibTransId="{2A4264C8-0F34-4878-AE0A-10B42F29AC44}"/>
    <dgm:cxn modelId="{97A4C48C-F6F9-4BA9-87AD-6A83F8204F91}" type="presOf" srcId="{DDC15E50-0751-456A-A0CC-E0C28E5D3E15}" destId="{B0AEAC17-E7AD-4C33-88B7-B003AF34A50A}" srcOrd="0" destOrd="0" presId="urn:microsoft.com/office/officeart/2005/8/layout/hList1"/>
    <dgm:cxn modelId="{B5C52B90-BFB4-49C2-9CBF-8852576E998D}" type="presOf" srcId="{61266068-12CC-42BE-B469-95816D6994E1}" destId="{D1CE3334-8143-43D2-9CC1-92A013DDDC59}" srcOrd="0" destOrd="0" presId="urn:microsoft.com/office/officeart/2005/8/layout/hList1"/>
    <dgm:cxn modelId="{6FEA01A9-5F92-43AB-945F-553EAD6DD335}" type="presOf" srcId="{9519ED4F-439F-43A6-948A-E85A56A55A01}" destId="{4335CBA6-91B1-4BA3-8D8A-95CFD6780527}" srcOrd="0" destOrd="0" presId="urn:microsoft.com/office/officeart/2005/8/layout/hList1"/>
    <dgm:cxn modelId="{727A66AD-E2A3-4791-8C7C-64D66E3B9849}" srcId="{7BF52D49-A40B-4CA6-A9D0-F245C98963BA}" destId="{76E71D99-D2EA-4F72-9AC3-3E088655B1B7}" srcOrd="4" destOrd="0" parTransId="{E8D87678-51B4-4E26-BD6B-8B54B7AE1612}" sibTransId="{8D787510-776D-4160-ACC3-24B5DBF9094D}"/>
    <dgm:cxn modelId="{16FF01B7-EE58-4C88-B750-A982C325C336}" srcId="{4B8817BB-2967-4B29-BC32-0504302C2599}" destId="{61266068-12CC-42BE-B469-95816D6994E1}" srcOrd="3" destOrd="0" parTransId="{53BEDE3D-B836-4D63-A10B-79539F2B1826}" sibTransId="{1F72B77C-4521-4320-87EB-23008F2AAD10}"/>
    <dgm:cxn modelId="{E35C7CC2-4A30-47CD-B2B7-9261DA64C228}" srcId="{7BF52D49-A40B-4CA6-A9D0-F245C98963BA}" destId="{8171A290-45DB-466A-BEF2-F6FEDF61D434}" srcOrd="2" destOrd="0" parTransId="{B351F010-0CAC-4306-A384-6F387F0A052B}" sibTransId="{512D5235-9C5F-4EDD-BCE2-353537DA8E54}"/>
    <dgm:cxn modelId="{BC52D4C5-A9B6-4750-91D7-FD1915DADB0E}" type="presOf" srcId="{05137398-1D8C-4AD0-A3BC-66AE767C65E2}" destId="{BC9FAF85-AF70-460B-B836-B6374F788F4B}" srcOrd="0" destOrd="2" presId="urn:microsoft.com/office/officeart/2005/8/layout/hList1"/>
    <dgm:cxn modelId="{42DE84C6-AA1F-4C10-983F-6F6453290D21}" srcId="{71597E07-D7FD-4615-B445-29A88C99E8AE}" destId="{1F7EC1D8-CDE2-499B-9CB0-53C55A1AF2E7}" srcOrd="2" destOrd="0" parTransId="{D947A654-6189-499E-9CF2-833FD1208B37}" sibTransId="{489AD406-3F25-485E-9CE9-104FD5574219}"/>
    <dgm:cxn modelId="{DFE76CC9-74B2-4333-8F5E-B0F550B6F784}" type="presOf" srcId="{76E71D99-D2EA-4F72-9AC3-3E088655B1B7}" destId="{C2A53596-7AA0-4B9B-805E-63493951B092}" srcOrd="0" destOrd="4" presId="urn:microsoft.com/office/officeart/2005/8/layout/hList1"/>
    <dgm:cxn modelId="{498CF2C9-8E02-4879-AB28-644149C55737}" type="presOf" srcId="{4B8817BB-2967-4B29-BC32-0504302C2599}" destId="{8822B757-3C66-464D-A05A-F8E39890F758}" srcOrd="0" destOrd="0" presId="urn:microsoft.com/office/officeart/2005/8/layout/hList1"/>
    <dgm:cxn modelId="{144A04CE-2664-4B77-BCA9-ED5C02CB25B6}" type="presOf" srcId="{7946F59E-BCAB-4ECC-A2CA-E5103D297720}" destId="{4335CBA6-91B1-4BA3-8D8A-95CFD6780527}" srcOrd="0" destOrd="4" presId="urn:microsoft.com/office/officeart/2005/8/layout/hList1"/>
    <dgm:cxn modelId="{3CC5CCCF-0315-415F-8043-26208C48FEB9}" srcId="{71597E07-D7FD-4615-B445-29A88C99E8AE}" destId="{18C02812-4D12-486C-9F65-D7ABB0402FA0}" srcOrd="5" destOrd="0" parTransId="{74CCD331-67F7-43CC-B8B5-2A805E8FB073}" sibTransId="{F7DE98FC-72DE-4BC7-AAFD-B9A7C69B5523}"/>
    <dgm:cxn modelId="{255889D2-2354-4F6B-917F-55050BD38F19}" type="presOf" srcId="{4E126A46-72FF-40BA-9D73-51AA3F2C967E}" destId="{BC9FAF85-AF70-460B-B836-B6374F788F4B}" srcOrd="0" destOrd="0" presId="urn:microsoft.com/office/officeart/2005/8/layout/hList1"/>
    <dgm:cxn modelId="{153B27E5-3665-4ADB-9A3C-E641D2B3B7D4}" srcId="{61266068-12CC-42BE-B469-95816D6994E1}" destId="{639A0FF0-023F-4CBD-BCF7-7D23CA2A9AEF}" srcOrd="2" destOrd="0" parTransId="{E200D908-A436-4FC7-9BA2-B5F9F08F278B}" sibTransId="{984438D6-BCDE-4497-8CBC-40DA470D7469}"/>
    <dgm:cxn modelId="{29C0F5E8-1627-4F21-8845-F8D4D49943E3}" srcId="{71597E07-D7FD-4615-B445-29A88C99E8AE}" destId="{6E3D4904-E2CA-4573-A542-F60713B18672}" srcOrd="3" destOrd="0" parTransId="{08E613B9-927F-407A-AE21-3D7E4C115176}" sibTransId="{8CC1E4C3-DBD0-47B5-AF2A-68FA8518D858}"/>
    <dgm:cxn modelId="{C9D405EE-D689-4BF0-91C9-89A1B659A28F}" srcId="{7BF52D49-A40B-4CA6-A9D0-F245C98963BA}" destId="{8B8F5AA5-DE19-46B3-BECD-F28701FB814D}" srcOrd="0" destOrd="0" parTransId="{7F08C6BB-F498-4848-9657-5DAC36A0E729}" sibTransId="{17961FF0-C7C5-4183-AD4F-0364D4121F42}"/>
    <dgm:cxn modelId="{8D63B0F0-7249-42C1-BAFD-7034DB4C091A}" srcId="{61266068-12CC-42BE-B469-95816D6994E1}" destId="{B1B30696-ADC9-4AE3-9318-FCB27B2B2727}" srcOrd="1" destOrd="0" parTransId="{C4813108-693E-48AF-A2C8-424ADC8F274E}" sibTransId="{97D801C7-3C8C-4C9F-BDF5-67984F3E02FD}"/>
    <dgm:cxn modelId="{6C8D4EF4-51A8-4F08-A314-B4392D840F82}" type="presOf" srcId="{1F7EC1D8-CDE2-499B-9CB0-53C55A1AF2E7}" destId="{4335CBA6-91B1-4BA3-8D8A-95CFD6780527}" srcOrd="0" destOrd="2" presId="urn:microsoft.com/office/officeart/2005/8/layout/hList1"/>
    <dgm:cxn modelId="{C71755F6-3BBC-4523-9D1B-FE19794FB65E}" type="presOf" srcId="{EA4C0889-5382-4C16-A20D-B1BA1A20C4DC}" destId="{BC9FAF85-AF70-460B-B836-B6374F788F4B}" srcOrd="0" destOrd="1" presId="urn:microsoft.com/office/officeart/2005/8/layout/hList1"/>
    <dgm:cxn modelId="{835AC3F8-5ED0-4207-939D-56A51A618B05}" srcId="{7BF52D49-A40B-4CA6-A9D0-F245C98963BA}" destId="{8DEF11AA-684F-4AF0-9C73-CF8DE8086435}" srcOrd="1" destOrd="0" parTransId="{84643140-354E-4FAD-8FE6-527E53C83F18}" sibTransId="{5DD99A35-5BDB-435E-AA28-F4EACFC045A4}"/>
    <dgm:cxn modelId="{6B3C18BD-4F27-46EC-B2F1-C2FF94C1B8D4}" type="presParOf" srcId="{8822B757-3C66-464D-A05A-F8E39890F758}" destId="{9F8DD9CE-0C09-449F-BF51-06C1C2733678}" srcOrd="0" destOrd="0" presId="urn:microsoft.com/office/officeart/2005/8/layout/hList1"/>
    <dgm:cxn modelId="{B51B0091-EA7F-4BCE-8A31-DF99B06155FC}" type="presParOf" srcId="{9F8DD9CE-0C09-449F-BF51-06C1C2733678}" destId="{329C8A8B-4C1B-4DF8-BD73-02F83094A335}" srcOrd="0" destOrd="0" presId="urn:microsoft.com/office/officeart/2005/8/layout/hList1"/>
    <dgm:cxn modelId="{4518C39D-D8DC-40D3-8E92-C3FEB8608379}" type="presParOf" srcId="{9F8DD9CE-0C09-449F-BF51-06C1C2733678}" destId="{4335CBA6-91B1-4BA3-8D8A-95CFD6780527}" srcOrd="1" destOrd="0" presId="urn:microsoft.com/office/officeart/2005/8/layout/hList1"/>
    <dgm:cxn modelId="{2646409C-8A0A-491B-89C5-3ED36E863BE3}" type="presParOf" srcId="{8822B757-3C66-464D-A05A-F8E39890F758}" destId="{2086556F-EAD5-47E9-90BC-A888946B9D03}" srcOrd="1" destOrd="0" presId="urn:microsoft.com/office/officeart/2005/8/layout/hList1"/>
    <dgm:cxn modelId="{8D22E24D-3CAD-44B9-8632-17652B6A90B6}" type="presParOf" srcId="{8822B757-3C66-464D-A05A-F8E39890F758}" destId="{32A47E88-C66C-484F-8128-806961564AB7}" srcOrd="2" destOrd="0" presId="urn:microsoft.com/office/officeart/2005/8/layout/hList1"/>
    <dgm:cxn modelId="{13934B94-E265-44EA-B671-875D929AF78D}" type="presParOf" srcId="{32A47E88-C66C-484F-8128-806961564AB7}" destId="{31D60EF1-0DF8-4892-A2C1-BEF65192B593}" srcOrd="0" destOrd="0" presId="urn:microsoft.com/office/officeart/2005/8/layout/hList1"/>
    <dgm:cxn modelId="{8686522B-32C4-4343-B2F0-1FBE4E2A9C8C}" type="presParOf" srcId="{32A47E88-C66C-484F-8128-806961564AB7}" destId="{C2A53596-7AA0-4B9B-805E-63493951B092}" srcOrd="1" destOrd="0" presId="urn:microsoft.com/office/officeart/2005/8/layout/hList1"/>
    <dgm:cxn modelId="{AFDFFB91-5BD7-445C-89A2-313ECC8051C0}" type="presParOf" srcId="{8822B757-3C66-464D-A05A-F8E39890F758}" destId="{917FB788-6DB3-45FF-A4C1-A7E517BB48E0}" srcOrd="3" destOrd="0" presId="urn:microsoft.com/office/officeart/2005/8/layout/hList1"/>
    <dgm:cxn modelId="{91E01331-8EA2-4E80-A531-18D98DA8A80A}" type="presParOf" srcId="{8822B757-3C66-464D-A05A-F8E39890F758}" destId="{B143243C-1D10-4EF8-820E-FB32C80F7A8F}" srcOrd="4" destOrd="0" presId="urn:microsoft.com/office/officeart/2005/8/layout/hList1"/>
    <dgm:cxn modelId="{8407FB1B-E2EA-4927-B163-54F7A8655F29}" type="presParOf" srcId="{B143243C-1D10-4EF8-820E-FB32C80F7A8F}" destId="{B0AEAC17-E7AD-4C33-88B7-B003AF34A50A}" srcOrd="0" destOrd="0" presId="urn:microsoft.com/office/officeart/2005/8/layout/hList1"/>
    <dgm:cxn modelId="{C33EE6A0-E392-4BF4-BC17-F831827F96BA}" type="presParOf" srcId="{B143243C-1D10-4EF8-820E-FB32C80F7A8F}" destId="{BC9FAF85-AF70-460B-B836-B6374F788F4B}" srcOrd="1" destOrd="0" presId="urn:microsoft.com/office/officeart/2005/8/layout/hList1"/>
    <dgm:cxn modelId="{10292D48-A76B-4408-97F2-E0705C84445C}" type="presParOf" srcId="{8822B757-3C66-464D-A05A-F8E39890F758}" destId="{A14706FD-23CF-4284-B3B8-A968E3444D26}" srcOrd="5" destOrd="0" presId="urn:microsoft.com/office/officeart/2005/8/layout/hList1"/>
    <dgm:cxn modelId="{EDDB18B2-1AD6-465C-AE4F-6E54B76D0969}" type="presParOf" srcId="{8822B757-3C66-464D-A05A-F8E39890F758}" destId="{D71F31E5-1CAB-454D-9151-6D53E8C7115A}" srcOrd="6" destOrd="0" presId="urn:microsoft.com/office/officeart/2005/8/layout/hList1"/>
    <dgm:cxn modelId="{220DCB65-850D-4992-A85C-EC8163417E03}" type="presParOf" srcId="{D71F31E5-1CAB-454D-9151-6D53E8C7115A}" destId="{D1CE3334-8143-43D2-9CC1-92A013DDDC59}" srcOrd="0" destOrd="0" presId="urn:microsoft.com/office/officeart/2005/8/layout/hList1"/>
    <dgm:cxn modelId="{4D87B15B-0CF6-41F2-A543-95454E4D0570}" type="presParOf" srcId="{D71F31E5-1CAB-454D-9151-6D53E8C7115A}" destId="{F810C56E-7B96-4503-A055-907D195A7131}" srcOrd="1" destOrd="0" presId="urn:microsoft.com/office/officeart/2005/8/layout/hLis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9C8A8B-4C1B-4DF8-BD73-02F83094A335}">
      <dsp:nvSpPr>
        <dsp:cNvPr id="0" name=""/>
        <dsp:cNvSpPr/>
      </dsp:nvSpPr>
      <dsp:spPr>
        <a:xfrm>
          <a:off x="3055" y="1140768"/>
          <a:ext cx="1837531" cy="5184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800" kern="1200" err="1"/>
            <a:t>pokemon</a:t>
          </a:r>
          <a:endParaRPr kumimoji="1" lang="ja-JP" altLang="en-US" sz="1800" kern="1200"/>
        </a:p>
      </dsp:txBody>
      <dsp:txXfrm>
        <a:off x="3055" y="1140768"/>
        <a:ext cx="1837531" cy="518400"/>
      </dsp:txXfrm>
    </dsp:sp>
    <dsp:sp modelId="{4335CBA6-91B1-4BA3-8D8A-95CFD6780527}">
      <dsp:nvSpPr>
        <dsp:cNvPr id="0" name=""/>
        <dsp:cNvSpPr/>
      </dsp:nvSpPr>
      <dsp:spPr>
        <a:xfrm>
          <a:off x="3055" y="1659168"/>
          <a:ext cx="1837531" cy="261873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800" kern="1200"/>
            <a:t>Id</a:t>
          </a:r>
          <a:endParaRPr kumimoji="1" lang="ja-JP" alt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800" kern="1200"/>
            <a:t>number</a:t>
          </a:r>
          <a:endParaRPr kumimoji="1" lang="ja-JP" alt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800" kern="1200"/>
            <a:t>name</a:t>
          </a:r>
          <a:endParaRPr kumimoji="1" lang="ja-JP" alt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800" kern="1200" err="1"/>
            <a:t>sleep_type</a:t>
          </a:r>
          <a:endParaRPr kumimoji="1" lang="ja-JP" alt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800" kern="1200" err="1"/>
            <a:t>speciality</a:t>
          </a:r>
          <a:endParaRPr kumimoji="1" lang="ja-JP" alt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800" kern="1200" err="1"/>
            <a:t>main_skill</a:t>
          </a:r>
          <a:endParaRPr kumimoji="1" lang="ja-JP" altLang="en-US" sz="1800" kern="1200"/>
        </a:p>
      </dsp:txBody>
      <dsp:txXfrm>
        <a:off x="3055" y="1659168"/>
        <a:ext cx="1837531" cy="2618730"/>
      </dsp:txXfrm>
    </dsp:sp>
    <dsp:sp modelId="{31D60EF1-0DF8-4892-A2C1-BEF65192B593}">
      <dsp:nvSpPr>
        <dsp:cNvPr id="0" name=""/>
        <dsp:cNvSpPr/>
      </dsp:nvSpPr>
      <dsp:spPr>
        <a:xfrm>
          <a:off x="2097841" y="1140768"/>
          <a:ext cx="1837531" cy="5184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800" kern="1200" err="1"/>
            <a:t>sleep_diary</a:t>
          </a:r>
          <a:endParaRPr kumimoji="1" lang="ja-JP" altLang="en-US" sz="1800" kern="1200"/>
        </a:p>
      </dsp:txBody>
      <dsp:txXfrm>
        <a:off x="2097841" y="1140768"/>
        <a:ext cx="1837531" cy="518400"/>
      </dsp:txXfrm>
    </dsp:sp>
    <dsp:sp modelId="{C2A53596-7AA0-4B9B-805E-63493951B092}">
      <dsp:nvSpPr>
        <dsp:cNvPr id="0" name=""/>
        <dsp:cNvSpPr/>
      </dsp:nvSpPr>
      <dsp:spPr>
        <a:xfrm>
          <a:off x="2097841" y="1659168"/>
          <a:ext cx="1837531" cy="261873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800" kern="1200"/>
            <a:t>id</a:t>
          </a:r>
          <a:endParaRPr kumimoji="1" lang="ja-JP" alt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800" kern="1200" err="1"/>
            <a:t>user_id</a:t>
          </a:r>
          <a:endParaRPr kumimoji="1" lang="ja-JP" alt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800" kern="1200"/>
            <a:t>date</a:t>
          </a:r>
          <a:endParaRPr kumimoji="1" lang="ja-JP" alt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800" kern="1200" err="1"/>
            <a:t>Sleep_quality</a:t>
          </a:r>
          <a:endParaRPr kumimoji="1" lang="ja-JP" alt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800" kern="1200"/>
            <a:t>memo</a:t>
          </a:r>
          <a:endParaRPr kumimoji="1" lang="ja-JP" altLang="en-US" sz="1800" kern="1200"/>
        </a:p>
      </dsp:txBody>
      <dsp:txXfrm>
        <a:off x="2097841" y="1659168"/>
        <a:ext cx="1837531" cy="2618730"/>
      </dsp:txXfrm>
    </dsp:sp>
    <dsp:sp modelId="{B0AEAC17-E7AD-4C33-88B7-B003AF34A50A}">
      <dsp:nvSpPr>
        <dsp:cNvPr id="0" name=""/>
        <dsp:cNvSpPr/>
      </dsp:nvSpPr>
      <dsp:spPr>
        <a:xfrm>
          <a:off x="4192627" y="1140768"/>
          <a:ext cx="1837531" cy="5184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800" kern="1200"/>
            <a:t>user</a:t>
          </a:r>
          <a:endParaRPr kumimoji="1" lang="ja-JP" altLang="en-US" sz="1800" kern="1200"/>
        </a:p>
      </dsp:txBody>
      <dsp:txXfrm>
        <a:off x="4192627" y="1140768"/>
        <a:ext cx="1837531" cy="518400"/>
      </dsp:txXfrm>
    </dsp:sp>
    <dsp:sp modelId="{BC9FAF85-AF70-460B-B836-B6374F788F4B}">
      <dsp:nvSpPr>
        <dsp:cNvPr id="0" name=""/>
        <dsp:cNvSpPr/>
      </dsp:nvSpPr>
      <dsp:spPr>
        <a:xfrm>
          <a:off x="4192627" y="1659168"/>
          <a:ext cx="1837531" cy="261873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800" kern="1200"/>
            <a:t>id</a:t>
          </a:r>
          <a:endParaRPr kumimoji="1" lang="ja-JP" alt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800" kern="1200" err="1"/>
            <a:t>is_admin</a:t>
          </a:r>
          <a:endParaRPr kumimoji="1" lang="ja-JP" alt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800" kern="1200"/>
            <a:t>username</a:t>
          </a:r>
          <a:endParaRPr kumimoji="1" lang="ja-JP" alt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800" kern="1200"/>
            <a:t>password</a:t>
          </a:r>
          <a:endParaRPr kumimoji="1" lang="ja-JP" altLang="en-US" sz="1800" kern="1200"/>
        </a:p>
      </dsp:txBody>
      <dsp:txXfrm>
        <a:off x="4192627" y="1659168"/>
        <a:ext cx="1837531" cy="2618730"/>
      </dsp:txXfrm>
    </dsp:sp>
    <dsp:sp modelId="{D1CE3334-8143-43D2-9CC1-92A013DDDC59}">
      <dsp:nvSpPr>
        <dsp:cNvPr id="0" name=""/>
        <dsp:cNvSpPr/>
      </dsp:nvSpPr>
      <dsp:spPr>
        <a:xfrm>
          <a:off x="6287412" y="1140768"/>
          <a:ext cx="1837531" cy="5184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800" kern="1200" err="1"/>
            <a:t>user_pokemon</a:t>
          </a:r>
          <a:endParaRPr kumimoji="1" lang="ja-JP" altLang="en-US" sz="1800" kern="1200"/>
        </a:p>
      </dsp:txBody>
      <dsp:txXfrm>
        <a:off x="6287412" y="1140768"/>
        <a:ext cx="1837531" cy="518400"/>
      </dsp:txXfrm>
    </dsp:sp>
    <dsp:sp modelId="{F810C56E-7B96-4503-A055-907D195A7131}">
      <dsp:nvSpPr>
        <dsp:cNvPr id="0" name=""/>
        <dsp:cNvSpPr/>
      </dsp:nvSpPr>
      <dsp:spPr>
        <a:xfrm>
          <a:off x="6287412" y="1659168"/>
          <a:ext cx="1837531" cy="2618730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800" kern="1200"/>
            <a:t>id</a:t>
          </a:r>
          <a:endParaRPr kumimoji="1" lang="ja-JP" alt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800" kern="1200" err="1"/>
            <a:t>user_id</a:t>
          </a:r>
          <a:endParaRPr kumimoji="1" lang="ja-JP" alt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800" kern="1200" err="1"/>
            <a:t>pokemon_id</a:t>
          </a:r>
          <a:endParaRPr kumimoji="1" lang="ja-JP" alt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en-US" altLang="ja-JP" sz="1800" kern="1200" err="1"/>
            <a:t>caught_date</a:t>
          </a:r>
          <a:endParaRPr kumimoji="1" lang="ja-JP" altLang="en-US" sz="1800" kern="1200"/>
        </a:p>
      </dsp:txBody>
      <dsp:txXfrm>
        <a:off x="6287412" y="1659168"/>
        <a:ext cx="1837531" cy="26187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C6720-60D5-403A-A689-D971F4E458D1}" type="datetimeFigureOut">
              <a:rPr kumimoji="1" lang="ja-JP" altLang="en-US" smtClean="0"/>
              <a:t>2025/2/7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3DDB14-24E4-4259-B947-77B6C5E9E4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0170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BD5C8-2D5E-9B89-67DE-FC8B4FB5B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7223E8F-290D-DB4F-B066-9B56BEB9F0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ACE6B4C-3D65-A9E2-4A6D-8FA02AB27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0B416C8-45D8-D094-1EC3-BD975E6A8C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DDB14-24E4-4259-B947-77B6C5E9E47F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8049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DDB14-24E4-4259-B947-77B6C5E9E47F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5145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36427-235C-CF1C-8EC6-AD7D3D459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934B0A0-211A-0F7B-D9E6-CBBCB2AFFD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B790F4A-3CD9-2BDA-E912-3C47923ECE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3F46670-70E8-217E-8607-E36F7E6E39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DDB14-24E4-4259-B947-77B6C5E9E47F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886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DDB14-24E4-4259-B947-77B6C5E9E47F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8316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3DDB14-24E4-4259-B947-77B6C5E9E47F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859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11294B-9717-24E6-1677-93938B579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2EC741E-B5F6-EF42-47CD-5D67A13AB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54A786-3583-C702-C5B6-BC5BA8C6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58EB-F064-443C-93CB-45C02080A8BF}" type="datetimeFigureOut">
              <a:rPr kumimoji="1" lang="ja-JP" altLang="en-US" smtClean="0"/>
              <a:t>2025/2/7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563EF4-CC8A-7EDE-046D-AAB414E27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4E09D05-019C-0291-8408-6498D3B2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3592-69C1-4F3D-BA0A-DF90A16612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9720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55A49D-1A99-D760-62B8-923117F1B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B889387-2CD6-BCA9-0986-B0B0CED40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E7AC4F-8A27-2028-2A40-CCCD2DBFA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58EB-F064-443C-93CB-45C02080A8BF}" type="datetimeFigureOut">
              <a:rPr kumimoji="1" lang="ja-JP" altLang="en-US" smtClean="0"/>
              <a:t>2025/2/7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41B4A57-9B39-C1B7-4B44-ADD0813D6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02D7FB9-A862-5D66-FA8D-4D7BC3D7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3592-69C1-4F3D-BA0A-DF90A16612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7886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977DE18-D9B9-CC0F-CD6D-98127EF17F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B2AB171-8D6E-BEC4-AE3E-ABCE087F5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519A79-1892-913F-A738-93D14726F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58EB-F064-443C-93CB-45C02080A8BF}" type="datetimeFigureOut">
              <a:rPr kumimoji="1" lang="ja-JP" altLang="en-US" smtClean="0"/>
              <a:t>2025/2/7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DB4BEA-9EFD-927E-FAED-B80F4FEAC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5C7568-19FC-0C5B-913B-0E139B54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3592-69C1-4F3D-BA0A-DF90A16612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0173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D1AF04-5B23-5B9F-7812-3ACD6A7E2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7DC0A4-FBE0-3A31-8AF1-061EEF1A9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38956C0-9046-5E88-2693-B7F49C495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58EB-F064-443C-93CB-45C02080A8BF}" type="datetimeFigureOut">
              <a:rPr kumimoji="1" lang="ja-JP" altLang="en-US" smtClean="0"/>
              <a:t>2025/2/7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C2DD032-E95F-385D-25DE-092AA1E6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8DBECD-96C9-147E-73E2-D3CEAA055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3592-69C1-4F3D-BA0A-DF90A16612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6120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E54F11-2E96-20CA-1954-038BEA747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2207F86-5A3A-6022-1648-ECEB653AE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ADE28B8-691A-37C2-9322-02D985CF5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58EB-F064-443C-93CB-45C02080A8BF}" type="datetimeFigureOut">
              <a:rPr kumimoji="1" lang="ja-JP" altLang="en-US" smtClean="0"/>
              <a:t>2025/2/7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74406F-7689-EFEB-85ED-496A0328C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11B9FF6-1107-BD08-3D21-C8CBC327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3592-69C1-4F3D-BA0A-DF90A16612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9689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B80B6E-044E-97C9-107A-5C073B40D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CF01D4-955E-5623-7BE3-A5CB0342E8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CDAEF13-6838-0669-BCAE-21852ECD7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CADD8A4-123A-140A-837E-32AAF6063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58EB-F064-443C-93CB-45C02080A8BF}" type="datetimeFigureOut">
              <a:rPr kumimoji="1" lang="ja-JP" altLang="en-US" smtClean="0"/>
              <a:t>2025/2/7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8216302-898A-2C09-19A7-FE1EAA08E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24EF3C1-3A56-AD3E-9D7D-AC4BC01DD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3592-69C1-4F3D-BA0A-DF90A16612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2263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F9E602-7603-C582-6CCC-83E5B6699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61528EC-3BC8-14DA-8A84-E8E1631F9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6A029C1-59DA-0768-4B62-157FEF83C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AF240E2-C6A8-BBD6-D41C-14BFB39361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6847C83-2329-8481-3BD1-079AD74E0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57FAD3B-C16D-1A1E-D996-FB9CFE454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58EB-F064-443C-93CB-45C02080A8BF}" type="datetimeFigureOut">
              <a:rPr kumimoji="1" lang="ja-JP" altLang="en-US" smtClean="0"/>
              <a:t>2025/2/7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B73B053-8DC4-A02D-5F88-8A5F3F62A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83B62B6-3ED2-BB56-C1E4-DD36D2754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3592-69C1-4F3D-BA0A-DF90A16612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690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F50934-F350-C2B5-EF99-67E44DEC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C84C8E8-097B-8BFA-2A59-48CD95ACB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58EB-F064-443C-93CB-45C02080A8BF}" type="datetimeFigureOut">
              <a:rPr kumimoji="1" lang="ja-JP" altLang="en-US" smtClean="0"/>
              <a:t>2025/2/7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2A9EF21-83F8-3D85-B076-8520FAE98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CDB453B-73FA-2C94-C312-6CEE9675B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3592-69C1-4F3D-BA0A-DF90A16612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1976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C26C72D-4313-A878-2998-99B9966B0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58EB-F064-443C-93CB-45C02080A8BF}" type="datetimeFigureOut">
              <a:rPr kumimoji="1" lang="ja-JP" altLang="en-US" smtClean="0"/>
              <a:t>2025/2/7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582365C-A2C4-E2B4-684E-9CB028D19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2AA496-73A4-AAB7-8983-018B0B683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3592-69C1-4F3D-BA0A-DF90A16612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2062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52E9E8-D063-85B7-AABD-B94D891E4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4E0DC9-D10B-6169-9FC4-99D33EC07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E5A7B96-045D-E396-77B7-B82BCFD2D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083BB85-BD8C-B6B8-8EF8-742BD7DB4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58EB-F064-443C-93CB-45C02080A8BF}" type="datetimeFigureOut">
              <a:rPr kumimoji="1" lang="ja-JP" altLang="en-US" smtClean="0"/>
              <a:t>2025/2/7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8C99787-BC95-0500-7C01-F4E5A47FC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51788BD-B090-6646-B9D0-56DC934DC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3592-69C1-4F3D-BA0A-DF90A16612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4840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8299D1-43F6-E806-BF78-97CC431C6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7E344F8-697D-24F5-07F1-2A56B573B4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E0051E4-F8A6-8E09-1553-EA6949FD1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8CE8B03-0922-775A-835B-69BCFE8FE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258EB-F064-443C-93CB-45C02080A8BF}" type="datetimeFigureOut">
              <a:rPr kumimoji="1" lang="ja-JP" altLang="en-US" smtClean="0"/>
              <a:t>2025/2/7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598B738-E561-DB28-D696-1FBAABC7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3EA1A01-F79B-4CA4-FC59-51F38B07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D3592-69C1-4F3D-BA0A-DF90A16612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3171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C4A40D9-595C-F963-EBAB-25BA45E7C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8FB6C25-0486-773A-BAB2-1F7431338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CE12FC-7C35-E039-7719-399D2309FF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B258EB-F064-443C-93CB-45C02080A8BF}" type="datetimeFigureOut">
              <a:rPr kumimoji="1" lang="ja-JP" altLang="en-US" smtClean="0"/>
              <a:t>2025/2/7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E35A284-8774-9A10-61E1-0FFFCEB4D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10A707-E3C1-A10A-776C-0FA9F07C9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ED3592-69C1-4F3D-BA0A-DF90A166127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4189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pokopokoktp/pokedex_project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kedex-project-twxf.onrender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github.com/pokopokoktp/pokedex_project/blob/7686e5bcaef29508146b3e137742a186586cf745/%E3%83%87%E3%83%A2%E5%8B%95%E7%94%BB(%E4%BD%BF%E3%81%84%E6%96%B9).mp4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D1F5F-D542-E58E-D681-07FB1F2C3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4C0E6B6-C5F4-82BB-9D00-851C4D6AF0B1}"/>
              </a:ext>
            </a:extLst>
          </p:cNvPr>
          <p:cNvSpPr txBox="1"/>
          <p:nvPr/>
        </p:nvSpPr>
        <p:spPr>
          <a:xfrm>
            <a:off x="2391299" y="2413337"/>
            <a:ext cx="74094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>
                <a:latin typeface="Meiryo UI" panose="020B0604030504040204" pitchFamily="50" charset="-128"/>
                <a:ea typeface="Meiryo UI" panose="020B0604030504040204" pitchFamily="50" charset="-128"/>
              </a:rPr>
              <a:t>データベース　最終課題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959218C-7112-7FEE-FEB5-8BCFF1E4D39A}"/>
              </a:ext>
            </a:extLst>
          </p:cNvPr>
          <p:cNvSpPr txBox="1"/>
          <p:nvPr/>
        </p:nvSpPr>
        <p:spPr>
          <a:xfrm>
            <a:off x="4445547" y="3429000"/>
            <a:ext cx="3300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>
                <a:latin typeface="Meiryo UI" panose="020B0604030504040204" pitchFamily="50" charset="-128"/>
                <a:ea typeface="Meiryo UI" panose="020B0604030504040204" pitchFamily="50" charset="-128"/>
              </a:rPr>
              <a:t>Group:</a:t>
            </a:r>
            <a:r>
              <a:rPr kumimoji="1" lang="ja-JP" altLang="en-US" sz="3200">
                <a:latin typeface="Meiryo UI" panose="020B0604030504040204" pitchFamily="50" charset="-128"/>
                <a:ea typeface="Meiryo UI" panose="020B0604030504040204" pitchFamily="50" charset="-128"/>
              </a:rPr>
              <a:t>情シス</a:t>
            </a:r>
            <a:r>
              <a:rPr kumimoji="1" lang="en-US" altLang="ja-JP" sz="320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r>
            <a:r>
              <a:rPr kumimoji="1" lang="ja-JP" altLang="en-US" sz="3200">
                <a:latin typeface="Meiryo UI" panose="020B0604030504040204" pitchFamily="50" charset="-128"/>
                <a:ea typeface="Meiryo UI" panose="020B0604030504040204" pitchFamily="50" charset="-128"/>
              </a:rPr>
              <a:t>年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D0C23C8-ED78-9A19-B794-558C435C23A2}"/>
              </a:ext>
            </a:extLst>
          </p:cNvPr>
          <p:cNvSpPr txBox="1"/>
          <p:nvPr/>
        </p:nvSpPr>
        <p:spPr>
          <a:xfrm>
            <a:off x="4783666" y="4183592"/>
            <a:ext cx="30818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ＭＳ Ｐゴシック" panose="020B0600070205080204" pitchFamily="50" charset="-128"/>
              </a:rPr>
              <a:t>2272039 </a:t>
            </a:r>
            <a:r>
              <a:rPr lang="ja-JP" altLang="ja-JP" sz="2000"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ＭＳ Ｐゴシック" panose="020B0600070205080204" pitchFamily="50" charset="-128"/>
              </a:rPr>
              <a:t>小森春幸</a:t>
            </a:r>
            <a:endParaRPr lang="en-US" altLang="ja-JP" sz="2000">
              <a:effectLst/>
              <a:latin typeface="Meiryo UI" panose="020B0604030504040204" pitchFamily="50" charset="-128"/>
              <a:ea typeface="Meiryo UI" panose="020B0604030504040204" pitchFamily="50" charset="-128"/>
              <a:cs typeface="ＭＳ Ｐゴシック" panose="020B0600070205080204" pitchFamily="50" charset="-128"/>
            </a:endParaRPr>
          </a:p>
          <a:p>
            <a:r>
              <a:rPr lang="en-US" altLang="ja-JP" sz="2000"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ＭＳ Ｐゴシック" panose="020B0600070205080204" pitchFamily="50" charset="-128"/>
              </a:rPr>
              <a:t>2272041 </a:t>
            </a:r>
            <a:r>
              <a:rPr lang="ja-JP" altLang="ja-JP" sz="2000"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ＭＳ Ｐゴシック" panose="020B0600070205080204" pitchFamily="50" charset="-128"/>
              </a:rPr>
              <a:t>酒井柚葉</a:t>
            </a:r>
            <a:endParaRPr lang="en-US" altLang="ja-JP" sz="2000">
              <a:latin typeface="Meiryo UI" panose="020B0604030504040204" pitchFamily="50" charset="-128"/>
              <a:ea typeface="Meiryo UI" panose="020B0604030504040204" pitchFamily="50" charset="-128"/>
              <a:cs typeface="ＭＳ Ｐゴシック" panose="020B0600070205080204" pitchFamily="50" charset="-128"/>
            </a:endParaRPr>
          </a:p>
          <a:p>
            <a:r>
              <a:rPr lang="en-US" altLang="ja-JP" sz="2000"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ＭＳ Ｐゴシック" panose="020B0600070205080204" pitchFamily="50" charset="-128"/>
              </a:rPr>
              <a:t>2272081 </a:t>
            </a:r>
            <a:r>
              <a:rPr lang="ja-JP" altLang="ja-JP" sz="2000"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ＭＳ Ｐゴシック" panose="020B0600070205080204" pitchFamily="50" charset="-128"/>
              </a:rPr>
              <a:t>平野澪央</a:t>
            </a:r>
            <a:br>
              <a:rPr lang="en-US" altLang="ja-JP" sz="2000"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ＭＳ Ｐゴシック" panose="020B0600070205080204" pitchFamily="50" charset="-128"/>
              </a:rPr>
            </a:br>
            <a:r>
              <a:rPr lang="en-US" altLang="ja-JP" sz="2000"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ＭＳ Ｐゴシック" panose="020B0600070205080204" pitchFamily="50" charset="-128"/>
              </a:rPr>
              <a:t>2272068 </a:t>
            </a:r>
            <a:r>
              <a:rPr lang="ja-JP" altLang="ja-JP" sz="2000"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ＭＳ Ｐゴシック" panose="020B0600070205080204" pitchFamily="50" charset="-128"/>
              </a:rPr>
              <a:t>中村啓人</a:t>
            </a:r>
            <a:br>
              <a:rPr lang="en-US" altLang="ja-JP" sz="2000"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ＭＳ Ｐゴシック" panose="020B0600070205080204" pitchFamily="50" charset="-128"/>
              </a:rPr>
            </a:br>
            <a:r>
              <a:rPr lang="en-US" altLang="ja-JP" sz="2000"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ＭＳ Ｐゴシック" panose="020B0600070205080204" pitchFamily="50" charset="-128"/>
              </a:rPr>
              <a:t>2272067 </a:t>
            </a:r>
            <a:r>
              <a:rPr lang="ja-JP" altLang="ja-JP" sz="2000">
                <a:effectLst/>
                <a:latin typeface="Meiryo UI" panose="020B0604030504040204" pitchFamily="50" charset="-128"/>
                <a:ea typeface="Meiryo UI" panose="020B0604030504040204" pitchFamily="50" charset="-128"/>
                <a:cs typeface="ＭＳ Ｐゴシック" panose="020B0600070205080204" pitchFamily="50" charset="-128"/>
              </a:rPr>
              <a:t>内藤涼介</a:t>
            </a:r>
            <a:endParaRPr kumimoji="1" lang="ja-JP" altLang="en-US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9ED6134-2597-3875-D933-A68DEA7666F8}"/>
              </a:ext>
            </a:extLst>
          </p:cNvPr>
          <p:cNvGrpSpPr/>
          <p:nvPr/>
        </p:nvGrpSpPr>
        <p:grpSpPr>
          <a:xfrm>
            <a:off x="127000" y="5196750"/>
            <a:ext cx="1620000" cy="1620000"/>
            <a:chOff x="9880100" y="4082300"/>
            <a:chExt cx="1620000" cy="1620000"/>
          </a:xfrm>
        </p:grpSpPr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691B218A-2825-D81B-39E2-8881C1B60A91}"/>
                </a:ext>
              </a:extLst>
            </p:cNvPr>
            <p:cNvSpPr/>
            <p:nvPr/>
          </p:nvSpPr>
          <p:spPr>
            <a:xfrm>
              <a:off x="10420100" y="4082300"/>
              <a:ext cx="1080000" cy="1080000"/>
            </a:xfrm>
            <a:prstGeom prst="ellipse">
              <a:avLst/>
            </a:prstGeom>
            <a:solidFill>
              <a:srgbClr val="204C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fld id="{01DFEB6A-570A-4E2B-A3B7-7AA41D0E5727}" type="slidenum">
                <a:rPr kumimoji="1" lang="en-US" altLang="ja-JP" sz="400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1</a:t>
              </a:fld>
              <a:endParaRPr kumimoji="1" lang="ja-JP" altLang="en-US" sz="400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  <p:pic>
          <p:nvPicPr>
            <p:cNvPr id="5" name="図 4" descr="アイコン&#10;&#10;自動的に生成された説明">
              <a:extLst>
                <a:ext uri="{FF2B5EF4-FFF2-40B4-BE49-F238E27FC236}">
                  <a16:creationId xmlns:a16="http://schemas.microsoft.com/office/drawing/2014/main" id="{602402F8-75D5-61E5-BD94-E594A45CD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0100" y="4622300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8987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836D6-A95A-8CD3-0CC0-B4996B6E8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73DCBD9-32BB-C3F6-6AAD-02FCDBA7034B}"/>
              </a:ext>
            </a:extLst>
          </p:cNvPr>
          <p:cNvSpPr txBox="1"/>
          <p:nvPr/>
        </p:nvSpPr>
        <p:spPr>
          <a:xfrm>
            <a:off x="1080000" y="1404673"/>
            <a:ext cx="9029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sz="4000" b="1" err="1">
                <a:solidFill>
                  <a:srgbClr val="204C76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Github</a:t>
            </a:r>
            <a:endParaRPr lang="en-US" altLang="ja-JP" sz="4000" b="1">
              <a:solidFill>
                <a:srgbClr val="204C76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8E7D0BE-FB00-2DA0-FCA9-02EEF8B3139A}"/>
              </a:ext>
            </a:extLst>
          </p:cNvPr>
          <p:cNvSpPr txBox="1"/>
          <p:nvPr/>
        </p:nvSpPr>
        <p:spPr>
          <a:xfrm>
            <a:off x="1475184" y="2030241"/>
            <a:ext cx="9241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/>
            <a:r>
              <a:rPr lang="en-US" altLang="ja-JP" sz="2800" b="1" i="0">
                <a:solidFill>
                  <a:srgbClr val="204C76"/>
                </a:solidFill>
                <a:effectLst/>
                <a:latin typeface="ＭＳ 明朝" panose="02020609040205080304" pitchFamily="17" charset="-128"/>
                <a:ea typeface="ＭＳ 明朝" panose="02020609040205080304" pitchFamily="17" charset="-128"/>
                <a:hlinkClick r:id="rId2"/>
              </a:rPr>
              <a:t>https://github.com/pokopokoktp/pokedex_project.git</a:t>
            </a:r>
            <a:endParaRPr lang="ja-JP" altLang="en-US" sz="2800" b="1" i="0">
              <a:solidFill>
                <a:srgbClr val="204C76"/>
              </a:solidFill>
              <a:effectLst/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1801847-2828-9EDC-8D03-E09F8FC5D33A}"/>
              </a:ext>
            </a:extLst>
          </p:cNvPr>
          <p:cNvGrpSpPr/>
          <p:nvPr/>
        </p:nvGrpSpPr>
        <p:grpSpPr>
          <a:xfrm>
            <a:off x="127000" y="5196750"/>
            <a:ext cx="1620000" cy="1620000"/>
            <a:chOff x="9880100" y="4082300"/>
            <a:chExt cx="1620000" cy="1620000"/>
          </a:xfrm>
        </p:grpSpPr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3EBA1861-6D7E-E07A-EC71-0D930283D221}"/>
                </a:ext>
              </a:extLst>
            </p:cNvPr>
            <p:cNvSpPr/>
            <p:nvPr/>
          </p:nvSpPr>
          <p:spPr>
            <a:xfrm>
              <a:off x="10420100" y="4082300"/>
              <a:ext cx="1080000" cy="1080000"/>
            </a:xfrm>
            <a:prstGeom prst="ellipse">
              <a:avLst/>
            </a:prstGeom>
            <a:solidFill>
              <a:srgbClr val="204C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fld id="{F885DAD0-C0B4-4B64-9CD5-05548DE8B57C}" type="slidenum">
                <a:rPr kumimoji="1" lang="en-US" altLang="ja-JP" sz="400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10</a:t>
              </a:fld>
              <a:endParaRPr kumimoji="1" lang="ja-JP" altLang="en-US" sz="400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  <p:pic>
          <p:nvPicPr>
            <p:cNvPr id="9" name="図 8" descr="アイコン&#10;&#10;自動的に生成された説明">
              <a:extLst>
                <a:ext uri="{FF2B5EF4-FFF2-40B4-BE49-F238E27FC236}">
                  <a16:creationId xmlns:a16="http://schemas.microsoft.com/office/drawing/2014/main" id="{57FE48BA-2B21-D60D-4A10-4672CB635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0100" y="4622300"/>
              <a:ext cx="1080000" cy="1080000"/>
            </a:xfrm>
            <a:prstGeom prst="rect">
              <a:avLst/>
            </a:prstGeom>
          </p:spPr>
        </p:pic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52B34A-89B5-B9D8-A87E-639A68FA526A}"/>
              </a:ext>
            </a:extLst>
          </p:cNvPr>
          <p:cNvSpPr txBox="1"/>
          <p:nvPr/>
        </p:nvSpPr>
        <p:spPr>
          <a:xfrm>
            <a:off x="1080000" y="3948864"/>
            <a:ext cx="9029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sz="4000" b="1">
                <a:solidFill>
                  <a:srgbClr val="204C76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Render(web service</a:t>
            </a:r>
            <a:r>
              <a:rPr lang="ja-JP" altLang="en-US" sz="4000" b="1">
                <a:solidFill>
                  <a:srgbClr val="204C76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・</a:t>
            </a:r>
            <a:r>
              <a:rPr lang="en-US" altLang="ja-JP" sz="4000" b="1" err="1">
                <a:solidFill>
                  <a:srgbClr val="204C76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postgresql</a:t>
            </a:r>
            <a:r>
              <a:rPr lang="en-US" altLang="ja-JP" sz="4000" b="1">
                <a:solidFill>
                  <a:srgbClr val="204C76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)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02C244D-5E76-1672-0B74-284B755A507C}"/>
              </a:ext>
            </a:extLst>
          </p:cNvPr>
          <p:cNvSpPr txBox="1"/>
          <p:nvPr/>
        </p:nvSpPr>
        <p:spPr>
          <a:xfrm>
            <a:off x="1475184" y="3278989"/>
            <a:ext cx="7611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/>
            <a:r>
              <a:rPr lang="en-US" altLang="ja-JP" sz="2800" b="1" i="0">
                <a:solidFill>
                  <a:srgbClr val="204C76"/>
                </a:solidFill>
                <a:effectLst/>
                <a:latin typeface="ＭＳ 明朝" panose="02020609040205080304" pitchFamily="17" charset="-128"/>
                <a:ea typeface="ＭＳ 明朝" panose="02020609040205080304" pitchFamily="17" charset="-128"/>
                <a:hlinkClick r:id="rId4"/>
              </a:rPr>
              <a:t>https://pokedex-project-twxf.onrender.com</a:t>
            </a:r>
            <a:endParaRPr lang="en-US" altLang="ja-JP" sz="2800" b="1" i="0">
              <a:solidFill>
                <a:srgbClr val="204C76"/>
              </a:solidFill>
              <a:effectLst/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5260AE6-9AEA-5F92-881D-D339D24B7D1A}"/>
              </a:ext>
            </a:extLst>
          </p:cNvPr>
          <p:cNvSpPr txBox="1"/>
          <p:nvPr/>
        </p:nvSpPr>
        <p:spPr>
          <a:xfrm>
            <a:off x="1080000" y="2693087"/>
            <a:ext cx="9029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ja-JP" sz="4000" b="1">
                <a:solidFill>
                  <a:srgbClr val="204C76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Web app </a:t>
            </a:r>
            <a:r>
              <a:rPr lang="en-US" altLang="ja-JP" sz="4000" b="1" err="1">
                <a:solidFill>
                  <a:srgbClr val="204C76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url</a:t>
            </a:r>
            <a:endParaRPr lang="en-US" altLang="ja-JP" sz="4000" b="1">
              <a:solidFill>
                <a:srgbClr val="204C76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836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F99B0-BD49-C4DC-397D-0839A92EC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1606405-C08A-8543-ED1D-EA6B839E71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7A1FEADA-52E3-DE41-424D-9E13524B504F}"/>
              </a:ext>
            </a:extLst>
          </p:cNvPr>
          <p:cNvSpPr/>
          <p:nvPr/>
        </p:nvSpPr>
        <p:spPr>
          <a:xfrm>
            <a:off x="1056000" y="851250"/>
            <a:ext cx="10080000" cy="5040000"/>
          </a:xfrm>
          <a:prstGeom prst="roundRect">
            <a:avLst>
              <a:gd name="adj" fmla="val 42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3AD256B1-F89D-4C5F-9070-F4C6735626BD}"/>
              </a:ext>
            </a:extLst>
          </p:cNvPr>
          <p:cNvGrpSpPr/>
          <p:nvPr/>
        </p:nvGrpSpPr>
        <p:grpSpPr>
          <a:xfrm>
            <a:off x="127000" y="5196750"/>
            <a:ext cx="1620000" cy="1620000"/>
            <a:chOff x="9880100" y="4082300"/>
            <a:chExt cx="1620000" cy="1620000"/>
          </a:xfrm>
        </p:grpSpPr>
        <p:sp>
          <p:nvSpPr>
            <p:cNvPr id="21" name="楕円 20">
              <a:extLst>
                <a:ext uri="{FF2B5EF4-FFF2-40B4-BE49-F238E27FC236}">
                  <a16:creationId xmlns:a16="http://schemas.microsoft.com/office/drawing/2014/main" id="{29FB1D7C-E8F5-BA9E-2210-E4BE8DE5995D}"/>
                </a:ext>
              </a:extLst>
            </p:cNvPr>
            <p:cNvSpPr/>
            <p:nvPr/>
          </p:nvSpPr>
          <p:spPr>
            <a:xfrm>
              <a:off x="10420100" y="4082300"/>
              <a:ext cx="1080000" cy="1080000"/>
            </a:xfrm>
            <a:prstGeom prst="ellipse">
              <a:avLst/>
            </a:prstGeom>
            <a:solidFill>
              <a:srgbClr val="204C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fld id="{DEF8B735-0633-4878-9BB2-C0A18E2BE41B}" type="slidenum">
                <a:rPr kumimoji="1" lang="en-US" altLang="ja-JP" sz="400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11</a:t>
              </a:fld>
              <a:endParaRPr kumimoji="1" lang="ja-JP" altLang="en-US" sz="400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  <p:pic>
          <p:nvPicPr>
            <p:cNvPr id="22" name="図 21" descr="アイコン&#10;&#10;自動的に生成された説明">
              <a:extLst>
                <a:ext uri="{FF2B5EF4-FFF2-40B4-BE49-F238E27FC236}">
                  <a16:creationId xmlns:a16="http://schemas.microsoft.com/office/drawing/2014/main" id="{C00AE237-EEA3-0D56-72E8-305F1FA5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0100" y="4622300"/>
              <a:ext cx="1080000" cy="1080000"/>
            </a:xfrm>
            <a:prstGeom prst="rect">
              <a:avLst/>
            </a:prstGeom>
          </p:spPr>
        </p:pic>
      </p:grpSp>
      <p:sp>
        <p:nvSpPr>
          <p:cNvPr id="7" name="タイトル 1">
            <a:extLst>
              <a:ext uri="{FF2B5EF4-FFF2-40B4-BE49-F238E27FC236}">
                <a16:creationId xmlns:a16="http://schemas.microsoft.com/office/drawing/2014/main" id="{7AE0B261-0218-D850-50FD-71A1B1E50A11}"/>
              </a:ext>
            </a:extLst>
          </p:cNvPr>
          <p:cNvSpPr>
            <a:spLocks noGrp="1"/>
          </p:cNvSpPr>
          <p:nvPr/>
        </p:nvSpPr>
        <p:spPr>
          <a:xfrm>
            <a:off x="680500" y="-285549"/>
            <a:ext cx="4410523" cy="2273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  <a:cs typeface="+mj-cs"/>
              </a:defRPr>
            </a:lvl1pPr>
          </a:lstStyle>
          <a:p>
            <a:r>
              <a:rPr lang="ja-JP" altLang="en-US" sz="6600" b="1">
                <a:solidFill>
                  <a:srgbClr val="204C76"/>
                </a:solidFill>
                <a:latin typeface="ＭＳ 明朝"/>
                <a:ea typeface="ＭＳ 明朝"/>
              </a:rPr>
              <a:t>ペルソナ</a:t>
            </a:r>
            <a:endParaRPr kumimoji="1" lang="ja-JP" altLang="en-US" sz="6600" b="1">
              <a:solidFill>
                <a:srgbClr val="204C76"/>
              </a:solidFill>
              <a:latin typeface="ＭＳ 明朝"/>
              <a:ea typeface="ＭＳ 明朝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6C7B790-0E08-3C8E-7475-4EF9AF8E38B5}"/>
              </a:ext>
            </a:extLst>
          </p:cNvPr>
          <p:cNvSpPr txBox="1"/>
          <p:nvPr/>
        </p:nvSpPr>
        <p:spPr>
          <a:xfrm>
            <a:off x="1752443" y="2130878"/>
            <a:ext cx="80091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【</a:t>
            </a:r>
            <a:r>
              <a:rPr lang="ja-JP" altLang="en-US"/>
              <a:t>ペルソナ</a:t>
            </a:r>
            <a:r>
              <a:rPr lang="en-US" altLang="ja-JP"/>
              <a:t>1</a:t>
            </a:r>
            <a:r>
              <a:rPr lang="ja-JP" altLang="en-US"/>
              <a:t>：カジュアルゲーマー</a:t>
            </a:r>
            <a:r>
              <a:rPr lang="en-US" altLang="ja-JP"/>
              <a:t>】 </a:t>
            </a:r>
          </a:p>
          <a:p>
            <a:r>
              <a:rPr lang="ja-JP" altLang="en-US"/>
              <a:t>・名前：なかた ひろゆき </a:t>
            </a:r>
            <a:endParaRPr lang="en-US" altLang="ja-JP"/>
          </a:p>
          <a:p>
            <a:r>
              <a:rPr lang="ja-JP" altLang="en-US"/>
              <a:t>・年齢：</a:t>
            </a:r>
            <a:r>
              <a:rPr lang="en-US" altLang="ja-JP"/>
              <a:t>27</a:t>
            </a:r>
          </a:p>
          <a:p>
            <a:r>
              <a:rPr lang="ja-JP" altLang="en-US"/>
              <a:t>・性別：男性</a:t>
            </a:r>
            <a:endParaRPr lang="en-US" altLang="ja-JP"/>
          </a:p>
          <a:p>
            <a:r>
              <a:rPr lang="ja-JP" altLang="en-US"/>
              <a:t>・職業：会社員 </a:t>
            </a:r>
            <a:endParaRPr lang="en-US" altLang="ja-JP"/>
          </a:p>
          <a:p>
            <a:r>
              <a:rPr lang="ja-JP" altLang="en-US"/>
              <a:t>・歴史：アニメやゲームに親しみがある、休日に気軽にゲームを遊びたい</a:t>
            </a:r>
            <a:endParaRPr lang="en-US" altLang="ja-JP"/>
          </a:p>
          <a:p>
            <a:r>
              <a:rPr lang="ja-JP" altLang="en-US"/>
              <a:t>・情報取得法：</a:t>
            </a:r>
            <a:r>
              <a:rPr lang="en-US" altLang="ja-JP"/>
              <a:t>YouTube </a:t>
            </a:r>
            <a:r>
              <a:rPr lang="ja-JP" altLang="en-US"/>
              <a:t>のゲーム配信、 ポケモンスリープ </a:t>
            </a:r>
            <a:endParaRPr lang="en-US" altLang="ja-JP"/>
          </a:p>
          <a:p>
            <a:r>
              <a:rPr lang="ja-JP" altLang="en-US"/>
              <a:t>・誘発因子：ゲームを気軽に楽しむ 、図鑑を簡単に活用したい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3147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9E7C7-C95F-4DDA-3417-D4C5A82D2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CDDE975-28AB-4554-5B5A-22925B6C39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0C415149-F861-19FD-D766-341108F7B1B7}"/>
              </a:ext>
            </a:extLst>
          </p:cNvPr>
          <p:cNvSpPr/>
          <p:nvPr/>
        </p:nvSpPr>
        <p:spPr>
          <a:xfrm>
            <a:off x="1056000" y="851250"/>
            <a:ext cx="10080000" cy="5040000"/>
          </a:xfrm>
          <a:prstGeom prst="roundRect">
            <a:avLst>
              <a:gd name="adj" fmla="val 42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2A1534FD-8E79-5425-741B-4013B95C628B}"/>
              </a:ext>
            </a:extLst>
          </p:cNvPr>
          <p:cNvGrpSpPr/>
          <p:nvPr/>
        </p:nvGrpSpPr>
        <p:grpSpPr>
          <a:xfrm>
            <a:off x="127000" y="5196750"/>
            <a:ext cx="1620000" cy="1620000"/>
            <a:chOff x="9880100" y="4082300"/>
            <a:chExt cx="1620000" cy="1620000"/>
          </a:xfrm>
        </p:grpSpPr>
        <p:sp>
          <p:nvSpPr>
            <p:cNvPr id="21" name="楕円 20">
              <a:extLst>
                <a:ext uri="{FF2B5EF4-FFF2-40B4-BE49-F238E27FC236}">
                  <a16:creationId xmlns:a16="http://schemas.microsoft.com/office/drawing/2014/main" id="{97B3A733-96B5-2C85-1CD6-5607A9D7D99D}"/>
                </a:ext>
              </a:extLst>
            </p:cNvPr>
            <p:cNvSpPr/>
            <p:nvPr/>
          </p:nvSpPr>
          <p:spPr>
            <a:xfrm>
              <a:off x="10420100" y="4082300"/>
              <a:ext cx="1080000" cy="1080000"/>
            </a:xfrm>
            <a:prstGeom prst="ellipse">
              <a:avLst/>
            </a:prstGeom>
            <a:solidFill>
              <a:srgbClr val="204C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fld id="{22F24130-517B-4DE3-A724-776C255973FB}" type="slidenum">
                <a:rPr kumimoji="1" lang="en-US" altLang="ja-JP" sz="400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12</a:t>
              </a:fld>
              <a:endParaRPr kumimoji="1" lang="ja-JP" altLang="en-US" sz="400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  <p:pic>
          <p:nvPicPr>
            <p:cNvPr id="22" name="図 21" descr="アイコン&#10;&#10;自動的に生成された説明">
              <a:extLst>
                <a:ext uri="{FF2B5EF4-FFF2-40B4-BE49-F238E27FC236}">
                  <a16:creationId xmlns:a16="http://schemas.microsoft.com/office/drawing/2014/main" id="{23CD39DD-1963-DCFC-1293-88169E7A4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0100" y="4622300"/>
              <a:ext cx="1080000" cy="1080000"/>
            </a:xfrm>
            <a:prstGeom prst="rect">
              <a:avLst/>
            </a:prstGeom>
          </p:spPr>
        </p:pic>
      </p:grpSp>
      <p:sp>
        <p:nvSpPr>
          <p:cNvPr id="7" name="タイトル 1">
            <a:extLst>
              <a:ext uri="{FF2B5EF4-FFF2-40B4-BE49-F238E27FC236}">
                <a16:creationId xmlns:a16="http://schemas.microsoft.com/office/drawing/2014/main" id="{FFC2CDC5-3CD3-B4CD-E314-615427788A1E}"/>
              </a:ext>
            </a:extLst>
          </p:cNvPr>
          <p:cNvSpPr>
            <a:spLocks noGrp="1"/>
          </p:cNvSpPr>
          <p:nvPr/>
        </p:nvSpPr>
        <p:spPr>
          <a:xfrm>
            <a:off x="680500" y="-285549"/>
            <a:ext cx="4410523" cy="2273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  <a:cs typeface="+mj-cs"/>
              </a:defRPr>
            </a:lvl1pPr>
          </a:lstStyle>
          <a:p>
            <a:r>
              <a:rPr lang="ja-JP" altLang="en-US" sz="6600" b="1">
                <a:solidFill>
                  <a:srgbClr val="204C76"/>
                </a:solidFill>
                <a:latin typeface="ＭＳ 明朝"/>
                <a:ea typeface="ＭＳ 明朝"/>
              </a:rPr>
              <a:t>ペルソナ</a:t>
            </a:r>
            <a:endParaRPr kumimoji="1" lang="ja-JP" altLang="en-US" sz="6600" b="1">
              <a:solidFill>
                <a:srgbClr val="204C76"/>
              </a:solidFill>
              <a:latin typeface="ＭＳ 明朝"/>
              <a:ea typeface="ＭＳ 明朝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C804C3D-5670-D236-DDA9-2617432B80CF}"/>
              </a:ext>
            </a:extLst>
          </p:cNvPr>
          <p:cNvSpPr txBox="1"/>
          <p:nvPr/>
        </p:nvSpPr>
        <p:spPr>
          <a:xfrm>
            <a:off x="1752443" y="2130878"/>
            <a:ext cx="8959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/>
              <a:t>【</a:t>
            </a:r>
            <a:r>
              <a:rPr lang="ja-JP" altLang="en-US"/>
              <a:t>ペルソナ</a:t>
            </a:r>
            <a:r>
              <a:rPr lang="en-US" altLang="ja-JP"/>
              <a:t>2</a:t>
            </a:r>
            <a:r>
              <a:rPr lang="ja-JP" altLang="en-US"/>
              <a:t>：ポケモン初心者</a:t>
            </a:r>
            <a:r>
              <a:rPr lang="en-US" altLang="ja-JP"/>
              <a:t>】 </a:t>
            </a:r>
          </a:p>
          <a:p>
            <a:r>
              <a:rPr lang="ja-JP" altLang="en-US"/>
              <a:t>・名前：なかむら けいと</a:t>
            </a:r>
            <a:endParaRPr lang="en-US" altLang="ja-JP"/>
          </a:p>
          <a:p>
            <a:r>
              <a:rPr lang="ja-JP" altLang="en-US"/>
              <a:t>・年齢：</a:t>
            </a:r>
            <a:r>
              <a:rPr lang="en-US" altLang="ja-JP"/>
              <a:t>21</a:t>
            </a:r>
          </a:p>
          <a:p>
            <a:r>
              <a:rPr lang="ja-JP" altLang="en-US"/>
              <a:t>・性別：男性</a:t>
            </a:r>
            <a:endParaRPr lang="en-US" altLang="ja-JP"/>
          </a:p>
          <a:p>
            <a:r>
              <a:rPr lang="ja-JP" altLang="en-US"/>
              <a:t>・職業：大学生</a:t>
            </a:r>
            <a:endParaRPr lang="en-US" altLang="ja-JP"/>
          </a:p>
          <a:p>
            <a:r>
              <a:rPr lang="ja-JP" altLang="en-US"/>
              <a:t>・歴史：ポケモンはよく知らなかったが、ゲームやアニメをきっかけに興味を持った</a:t>
            </a:r>
            <a:endParaRPr lang="en-US" altLang="ja-JP"/>
          </a:p>
          <a:p>
            <a:r>
              <a:rPr lang="ja-JP" altLang="en-US"/>
              <a:t>・情報取得：</a:t>
            </a:r>
            <a:r>
              <a:rPr lang="en-US" altLang="ja-JP"/>
              <a:t>YouTube </a:t>
            </a:r>
            <a:r>
              <a:rPr lang="ja-JP" altLang="en-US"/>
              <a:t>のゲーム配信 友人の口コミ</a:t>
            </a:r>
            <a:endParaRPr lang="en-US" altLang="ja-JP"/>
          </a:p>
          <a:p>
            <a:r>
              <a:rPr lang="ja-JP" altLang="en-US"/>
              <a:t>・誘発因子：ポケモンの種類や特徴を知りたい 、直感的な操作で検索したい 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8725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7CF39-0371-493F-C3F2-5E85E70E4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31DF0E4-DE0F-90D2-6584-EE943F895A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449A986B-FA49-3BDA-5B05-55476358BA4C}"/>
              </a:ext>
            </a:extLst>
          </p:cNvPr>
          <p:cNvSpPr/>
          <p:nvPr/>
        </p:nvSpPr>
        <p:spPr>
          <a:xfrm>
            <a:off x="1056000" y="851250"/>
            <a:ext cx="10080000" cy="5040000"/>
          </a:xfrm>
          <a:prstGeom prst="roundRect">
            <a:avLst>
              <a:gd name="adj" fmla="val 42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8AE23336-2AFF-8132-6344-E3169C443BE9}"/>
              </a:ext>
            </a:extLst>
          </p:cNvPr>
          <p:cNvGrpSpPr/>
          <p:nvPr/>
        </p:nvGrpSpPr>
        <p:grpSpPr>
          <a:xfrm>
            <a:off x="127000" y="5196750"/>
            <a:ext cx="1620000" cy="1620000"/>
            <a:chOff x="9880100" y="4082300"/>
            <a:chExt cx="1620000" cy="1620000"/>
          </a:xfrm>
        </p:grpSpPr>
        <p:sp>
          <p:nvSpPr>
            <p:cNvPr id="21" name="楕円 20">
              <a:extLst>
                <a:ext uri="{FF2B5EF4-FFF2-40B4-BE49-F238E27FC236}">
                  <a16:creationId xmlns:a16="http://schemas.microsoft.com/office/drawing/2014/main" id="{7596351A-FBEC-41A5-F01A-68FC64710DB1}"/>
                </a:ext>
              </a:extLst>
            </p:cNvPr>
            <p:cNvSpPr/>
            <p:nvPr/>
          </p:nvSpPr>
          <p:spPr>
            <a:xfrm>
              <a:off x="10420100" y="4082300"/>
              <a:ext cx="1080000" cy="1080000"/>
            </a:xfrm>
            <a:prstGeom prst="ellipse">
              <a:avLst/>
            </a:prstGeom>
            <a:solidFill>
              <a:srgbClr val="204C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fld id="{65A677CC-9960-41E9-A031-B4B95FC0FD17}" type="slidenum">
                <a:rPr kumimoji="1" lang="en-US" altLang="ja-JP" sz="400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13</a:t>
              </a:fld>
              <a:endParaRPr kumimoji="1" lang="ja-JP" altLang="en-US" sz="400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  <p:pic>
          <p:nvPicPr>
            <p:cNvPr id="22" name="図 21" descr="アイコン&#10;&#10;自動的に生成された説明">
              <a:extLst>
                <a:ext uri="{FF2B5EF4-FFF2-40B4-BE49-F238E27FC236}">
                  <a16:creationId xmlns:a16="http://schemas.microsoft.com/office/drawing/2014/main" id="{34D15ED3-8AC4-D186-F2AD-FE4F71DB8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0100" y="4622300"/>
              <a:ext cx="1080000" cy="1080000"/>
            </a:xfrm>
            <a:prstGeom prst="rect">
              <a:avLst/>
            </a:prstGeom>
          </p:spPr>
        </p:pic>
      </p:grpSp>
      <p:sp>
        <p:nvSpPr>
          <p:cNvPr id="7" name="タイトル 1">
            <a:extLst>
              <a:ext uri="{FF2B5EF4-FFF2-40B4-BE49-F238E27FC236}">
                <a16:creationId xmlns:a16="http://schemas.microsoft.com/office/drawing/2014/main" id="{D60D5EF4-8071-B0B3-DDA3-554FBA9DD074}"/>
              </a:ext>
            </a:extLst>
          </p:cNvPr>
          <p:cNvSpPr>
            <a:spLocks noGrp="1"/>
          </p:cNvSpPr>
          <p:nvPr/>
        </p:nvSpPr>
        <p:spPr>
          <a:xfrm>
            <a:off x="680500" y="-285549"/>
            <a:ext cx="6214975" cy="2273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  <a:cs typeface="+mj-cs"/>
              </a:defRPr>
            </a:lvl1pPr>
          </a:lstStyle>
          <a:p>
            <a:r>
              <a:rPr kumimoji="1" lang="ja-JP" altLang="en-US" sz="6600" b="1">
                <a:solidFill>
                  <a:srgbClr val="204C76"/>
                </a:solidFill>
                <a:latin typeface="ＭＳ 明朝"/>
                <a:ea typeface="ＭＳ 明朝"/>
              </a:rPr>
              <a:t>ユースケース図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DA1334D-8AE2-CAD2-40AA-5CD0338D35A3}"/>
              </a:ext>
            </a:extLst>
          </p:cNvPr>
          <p:cNvSpPr/>
          <p:nvPr/>
        </p:nvSpPr>
        <p:spPr>
          <a:xfrm>
            <a:off x="4934262" y="1569608"/>
            <a:ext cx="2336713" cy="4043792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グラフィックス 3" descr="ユーザー 枠線">
            <a:extLst>
              <a:ext uri="{FF2B5EF4-FFF2-40B4-BE49-F238E27FC236}">
                <a16:creationId xmlns:a16="http://schemas.microsoft.com/office/drawing/2014/main" id="{0C2AEB25-A9E8-40B7-7643-917B3C990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62862" y="2971800"/>
            <a:ext cx="914400" cy="9144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38A0277-3716-B9B8-6351-4A6BF562B5D2}"/>
              </a:ext>
            </a:extLst>
          </p:cNvPr>
          <p:cNvSpPr txBox="1"/>
          <p:nvPr/>
        </p:nvSpPr>
        <p:spPr>
          <a:xfrm>
            <a:off x="3462862" y="27871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ユーザ</a:t>
            </a:r>
          </a:p>
        </p:txBody>
      </p:sp>
      <p:pic>
        <p:nvPicPr>
          <p:cNvPr id="10" name="グラフィックス 9" descr="ユーザー 枠線">
            <a:extLst>
              <a:ext uri="{FF2B5EF4-FFF2-40B4-BE49-F238E27FC236}">
                <a16:creationId xmlns:a16="http://schemas.microsoft.com/office/drawing/2014/main" id="{59CDB72B-AA87-B2A5-7F97-9A2DBFB58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7404" y="2920999"/>
            <a:ext cx="914400" cy="9144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A2FB65D-B27D-D8F7-5766-CE5BE872CB85}"/>
              </a:ext>
            </a:extLst>
          </p:cNvPr>
          <p:cNvSpPr txBox="1"/>
          <p:nvPr/>
        </p:nvSpPr>
        <p:spPr>
          <a:xfrm>
            <a:off x="8407404" y="273633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管理者</a:t>
            </a:r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509A98D0-5E42-7991-B80B-4F61DA7D6772}"/>
              </a:ext>
            </a:extLst>
          </p:cNvPr>
          <p:cNvSpPr/>
          <p:nvPr/>
        </p:nvSpPr>
        <p:spPr>
          <a:xfrm>
            <a:off x="5083330" y="1728128"/>
            <a:ext cx="2025337" cy="619099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ポケモン</a:t>
            </a:r>
            <a:endParaRPr kumimoji="1" lang="en-US" altLang="ja-JP"/>
          </a:p>
          <a:p>
            <a:pPr algn="ctr"/>
            <a:r>
              <a:rPr kumimoji="1" lang="ja-JP" altLang="en-US"/>
              <a:t>一覧を見る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54771074-4817-1EFA-A701-AE637704828C}"/>
              </a:ext>
            </a:extLst>
          </p:cNvPr>
          <p:cNvSpPr/>
          <p:nvPr/>
        </p:nvSpPr>
        <p:spPr>
          <a:xfrm>
            <a:off x="5157866" y="2505747"/>
            <a:ext cx="1876267" cy="891633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ポケモン</a:t>
            </a:r>
            <a:endParaRPr kumimoji="1" lang="en-US" altLang="ja-JP"/>
          </a:p>
          <a:p>
            <a:pPr algn="ctr"/>
            <a:r>
              <a:rPr kumimoji="1" lang="ja-JP" altLang="en-US"/>
              <a:t>取得記録をつける</a:t>
            </a:r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C499AF8B-E224-10EC-14EE-0DC1FEF4FDF9}"/>
              </a:ext>
            </a:extLst>
          </p:cNvPr>
          <p:cNvSpPr/>
          <p:nvPr/>
        </p:nvSpPr>
        <p:spPr>
          <a:xfrm>
            <a:off x="5157866" y="3550182"/>
            <a:ext cx="1879600" cy="778934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睡眠日記をつける</a:t>
            </a: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CD789693-1617-9F54-2067-69006760C2D4}"/>
              </a:ext>
            </a:extLst>
          </p:cNvPr>
          <p:cNvSpPr/>
          <p:nvPr/>
        </p:nvSpPr>
        <p:spPr>
          <a:xfrm>
            <a:off x="5154533" y="4481918"/>
            <a:ext cx="1879600" cy="778934"/>
          </a:xfrm>
          <a:prstGeom prst="ellips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/>
              <a:t>ポケモンを追加する</a:t>
            </a:r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047BB9A4-4571-6D6B-4FE7-8A9D9460EC46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343673" y="2037678"/>
            <a:ext cx="739657" cy="135668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205617DC-CADE-4208-97CA-B12446AB4D35}"/>
              </a:ext>
            </a:extLst>
          </p:cNvPr>
          <p:cNvCxnSpPr>
            <a:cxnSpLocks/>
          </p:cNvCxnSpPr>
          <p:nvPr/>
        </p:nvCxnSpPr>
        <p:spPr>
          <a:xfrm flipV="1">
            <a:off x="4478867" y="3022435"/>
            <a:ext cx="675666" cy="40656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CC77227F-433B-DC03-FF62-BAEEB4CD0D80}"/>
              </a:ext>
            </a:extLst>
          </p:cNvPr>
          <p:cNvCxnSpPr>
            <a:cxnSpLocks/>
          </p:cNvCxnSpPr>
          <p:nvPr/>
        </p:nvCxnSpPr>
        <p:spPr>
          <a:xfrm>
            <a:off x="4478867" y="3591504"/>
            <a:ext cx="675666" cy="31954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6F297FFE-2E45-AC49-9E15-8EA577F77DF1}"/>
              </a:ext>
            </a:extLst>
          </p:cNvPr>
          <p:cNvCxnSpPr/>
          <p:nvPr/>
        </p:nvCxnSpPr>
        <p:spPr>
          <a:xfrm>
            <a:off x="7108667" y="2133600"/>
            <a:ext cx="1298737" cy="102286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9143EAB3-4896-0413-0276-74731D7582EA}"/>
              </a:ext>
            </a:extLst>
          </p:cNvPr>
          <p:cNvCxnSpPr/>
          <p:nvPr/>
        </p:nvCxnSpPr>
        <p:spPr>
          <a:xfrm>
            <a:off x="7108667" y="3022435"/>
            <a:ext cx="1298737" cy="35576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F1F0FF5C-79D7-886F-48EC-A0FB0DE8D322}"/>
              </a:ext>
            </a:extLst>
          </p:cNvPr>
          <p:cNvCxnSpPr/>
          <p:nvPr/>
        </p:nvCxnSpPr>
        <p:spPr>
          <a:xfrm flipV="1">
            <a:off x="7034133" y="3751275"/>
            <a:ext cx="1373271" cy="18837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132D5C29-C1E3-1D84-4AB9-6BD012213788}"/>
              </a:ext>
            </a:extLst>
          </p:cNvPr>
          <p:cNvCxnSpPr/>
          <p:nvPr/>
        </p:nvCxnSpPr>
        <p:spPr>
          <a:xfrm flipV="1">
            <a:off x="7108667" y="3886200"/>
            <a:ext cx="1298737" cy="98518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719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FE276-7AB5-531F-15D1-39488D1BA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EF72DB4-6A7D-66EA-69E3-67B7FE0B3A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D792F62E-14DC-8BAF-9437-5ACB2F251058}"/>
              </a:ext>
            </a:extLst>
          </p:cNvPr>
          <p:cNvSpPr/>
          <p:nvPr/>
        </p:nvSpPr>
        <p:spPr>
          <a:xfrm>
            <a:off x="1095551" y="851249"/>
            <a:ext cx="10080000" cy="5040000"/>
          </a:xfrm>
          <a:prstGeom prst="roundRect">
            <a:avLst>
              <a:gd name="adj" fmla="val 42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kumimoji="1" lang="en-US" altLang="ja-JP"/>
              <a:t>pokemon</a:t>
            </a:r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0EAEBA59-3823-95F9-95DF-EEA6D69AA255}"/>
              </a:ext>
            </a:extLst>
          </p:cNvPr>
          <p:cNvGrpSpPr/>
          <p:nvPr/>
        </p:nvGrpSpPr>
        <p:grpSpPr>
          <a:xfrm>
            <a:off x="127000" y="5196750"/>
            <a:ext cx="1620000" cy="1620000"/>
            <a:chOff x="9880100" y="4082300"/>
            <a:chExt cx="1620000" cy="1620000"/>
          </a:xfrm>
        </p:grpSpPr>
        <p:sp>
          <p:nvSpPr>
            <p:cNvPr id="21" name="楕円 20">
              <a:extLst>
                <a:ext uri="{FF2B5EF4-FFF2-40B4-BE49-F238E27FC236}">
                  <a16:creationId xmlns:a16="http://schemas.microsoft.com/office/drawing/2014/main" id="{B016EAC3-490D-0FF2-5AFB-4C2DA70C195E}"/>
                </a:ext>
              </a:extLst>
            </p:cNvPr>
            <p:cNvSpPr/>
            <p:nvPr/>
          </p:nvSpPr>
          <p:spPr>
            <a:xfrm>
              <a:off x="10420100" y="4082300"/>
              <a:ext cx="1080000" cy="1080000"/>
            </a:xfrm>
            <a:prstGeom prst="ellipse">
              <a:avLst/>
            </a:prstGeom>
            <a:solidFill>
              <a:srgbClr val="204C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fld id="{A5BC6DB6-2DDC-49E2-A7BA-1C0BD3B67434}" type="slidenum">
                <a:rPr kumimoji="1" lang="en-US" altLang="ja-JP" sz="400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14</a:t>
              </a:fld>
              <a:endParaRPr kumimoji="1" lang="ja-JP" altLang="en-US" sz="400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  <p:pic>
          <p:nvPicPr>
            <p:cNvPr id="22" name="図 21" descr="アイコン&#10;&#10;自動的に生成された説明">
              <a:extLst>
                <a:ext uri="{FF2B5EF4-FFF2-40B4-BE49-F238E27FC236}">
                  <a16:creationId xmlns:a16="http://schemas.microsoft.com/office/drawing/2014/main" id="{AD9AEA24-5101-B04D-9286-107A39789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0100" y="4622300"/>
              <a:ext cx="1080000" cy="1080000"/>
            </a:xfrm>
            <a:prstGeom prst="rect">
              <a:avLst/>
            </a:prstGeom>
          </p:spPr>
        </p:pic>
      </p:grpSp>
      <p:sp>
        <p:nvSpPr>
          <p:cNvPr id="7" name="タイトル 1">
            <a:extLst>
              <a:ext uri="{FF2B5EF4-FFF2-40B4-BE49-F238E27FC236}">
                <a16:creationId xmlns:a16="http://schemas.microsoft.com/office/drawing/2014/main" id="{913B5347-72B0-CF3B-B678-44A4CA5C2659}"/>
              </a:ext>
            </a:extLst>
          </p:cNvPr>
          <p:cNvSpPr>
            <a:spLocks noGrp="1"/>
          </p:cNvSpPr>
          <p:nvPr/>
        </p:nvSpPr>
        <p:spPr>
          <a:xfrm>
            <a:off x="680500" y="-285549"/>
            <a:ext cx="6332621" cy="2273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  <a:cs typeface="+mj-cs"/>
              </a:defRPr>
            </a:lvl1pPr>
          </a:lstStyle>
          <a:p>
            <a:r>
              <a:rPr kumimoji="1" lang="ja-JP" altLang="en-US" sz="6600" b="1">
                <a:solidFill>
                  <a:srgbClr val="204C76"/>
                </a:solidFill>
                <a:latin typeface="ＭＳ 明朝"/>
                <a:ea typeface="ＭＳ 明朝"/>
              </a:rPr>
              <a:t>システム構成図</a:t>
            </a:r>
          </a:p>
        </p:txBody>
      </p:sp>
      <p:pic>
        <p:nvPicPr>
          <p:cNvPr id="5" name="グラフィックス 4" descr="インターネット 枠線">
            <a:extLst>
              <a:ext uri="{FF2B5EF4-FFF2-40B4-BE49-F238E27FC236}">
                <a16:creationId xmlns:a16="http://schemas.microsoft.com/office/drawing/2014/main" id="{93C61332-8867-7A42-D06B-FEBAEAFF7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5000" y="2092771"/>
            <a:ext cx="914400" cy="914400"/>
          </a:xfrm>
          <a:prstGeom prst="rect">
            <a:avLst/>
          </a:prstGeom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D06089A-B517-FC1E-171F-BF0631799A3F}"/>
              </a:ext>
            </a:extLst>
          </p:cNvPr>
          <p:cNvSpPr/>
          <p:nvPr/>
        </p:nvSpPr>
        <p:spPr>
          <a:xfrm>
            <a:off x="4476000" y="1719921"/>
            <a:ext cx="3240000" cy="4016829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8DCE2FA-481C-04AA-B0AC-6F6043B8407F}"/>
              </a:ext>
            </a:extLst>
          </p:cNvPr>
          <p:cNvSpPr txBox="1"/>
          <p:nvPr/>
        </p:nvSpPr>
        <p:spPr>
          <a:xfrm>
            <a:off x="1056000" y="2917586"/>
            <a:ext cx="285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ユーザーの</a:t>
            </a:r>
            <a:r>
              <a:rPr kumimoji="1" lang="en-US" altLang="ja-JP"/>
              <a:t>Web</a:t>
            </a:r>
            <a:r>
              <a:rPr kumimoji="1" lang="ja-JP" altLang="en-US"/>
              <a:t>ブラウザ</a:t>
            </a:r>
            <a:br>
              <a:rPr kumimoji="1" lang="en-US" altLang="ja-JP"/>
            </a:br>
            <a:r>
              <a:rPr kumimoji="1" lang="en-US" altLang="ja-JP"/>
              <a:t>(</a:t>
            </a:r>
            <a:r>
              <a:rPr kumimoji="1" lang="en-US" altLang="ja-JP" err="1"/>
              <a:t>Pokédex</a:t>
            </a:r>
            <a:r>
              <a:rPr kumimoji="1" lang="en-US" altLang="ja-JP"/>
              <a:t> Web App)</a:t>
            </a:r>
            <a:endParaRPr kumimoji="1" lang="ja-JP" altLang="en-US"/>
          </a:p>
        </p:txBody>
      </p:sp>
      <p:pic>
        <p:nvPicPr>
          <p:cNvPr id="9" name="グラフィックス 8" descr="コマンド (ターミナル) 枠線">
            <a:extLst>
              <a:ext uri="{FF2B5EF4-FFF2-40B4-BE49-F238E27FC236}">
                <a16:creationId xmlns:a16="http://schemas.microsoft.com/office/drawing/2014/main" id="{29FB8A55-3653-991B-37F1-BD86BACC67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2092771"/>
            <a:ext cx="914400" cy="914400"/>
          </a:xfrm>
          <a:prstGeom prst="rect">
            <a:avLst/>
          </a:prstGeom>
        </p:spPr>
      </p:pic>
      <p:pic>
        <p:nvPicPr>
          <p:cNvPr id="11" name="グラフィックス 10" descr="サーバー 枠線">
            <a:extLst>
              <a:ext uri="{FF2B5EF4-FFF2-40B4-BE49-F238E27FC236}">
                <a16:creationId xmlns:a16="http://schemas.microsoft.com/office/drawing/2014/main" id="{2210BB65-927D-855F-EDD6-F55825E2AB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24940" y="2092771"/>
            <a:ext cx="914400" cy="914400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E61228F-D65D-52F0-A056-7ACE11F47778}"/>
              </a:ext>
            </a:extLst>
          </p:cNvPr>
          <p:cNvSpPr txBox="1"/>
          <p:nvPr/>
        </p:nvSpPr>
        <p:spPr>
          <a:xfrm>
            <a:off x="4363720" y="2917586"/>
            <a:ext cx="346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/>
              <a:t>Flask</a:t>
            </a:r>
            <a:r>
              <a:rPr lang="ja-JP" altLang="en-US"/>
              <a:t>アプリケーション</a:t>
            </a:r>
            <a:r>
              <a:rPr lang="en-US" altLang="ja-JP"/>
              <a:t>(</a:t>
            </a:r>
            <a:r>
              <a:rPr lang="en-US" altLang="ja-JP" err="1"/>
              <a:t>pokesleep_pj</a:t>
            </a:r>
            <a:r>
              <a:rPr lang="en-US" altLang="ja-JP"/>
              <a:t> in Visual Studio)</a:t>
            </a:r>
          </a:p>
          <a:p>
            <a:pPr algn="ctr"/>
            <a:r>
              <a:rPr kumimoji="1" lang="en-US" altLang="ja-JP"/>
              <a:t>(Render web service)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595F73F-8EC7-42A7-5260-CFBC3EF917ED}"/>
              </a:ext>
            </a:extLst>
          </p:cNvPr>
          <p:cNvSpPr txBox="1"/>
          <p:nvPr/>
        </p:nvSpPr>
        <p:spPr>
          <a:xfrm>
            <a:off x="7749860" y="3007171"/>
            <a:ext cx="3464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/>
              <a:t>PostgreSQL</a:t>
            </a:r>
            <a:r>
              <a:rPr lang="ja-JP" altLang="en-US"/>
              <a:t>データベース</a:t>
            </a:r>
            <a:endParaRPr lang="en-US" altLang="ja-JP"/>
          </a:p>
          <a:p>
            <a:pPr algn="ctr"/>
            <a:r>
              <a:rPr lang="en-US" altLang="ja-JP"/>
              <a:t>(Render</a:t>
            </a:r>
            <a:r>
              <a:rPr lang="ja-JP" altLang="en-US"/>
              <a:t>上の</a:t>
            </a:r>
            <a:r>
              <a:rPr lang="en-US" altLang="ja-JP" err="1"/>
              <a:t>Pokesleep_db</a:t>
            </a:r>
            <a:r>
              <a:rPr lang="en-US" altLang="ja-JP"/>
              <a:t>)</a:t>
            </a:r>
            <a:endParaRPr kumimoji="1" lang="ja-JP" altLang="en-US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BD59724A-006D-AE6D-CE55-F9F7AA286A50}"/>
              </a:ext>
            </a:extLst>
          </p:cNvPr>
          <p:cNvCxnSpPr>
            <a:cxnSpLocks/>
          </p:cNvCxnSpPr>
          <p:nvPr/>
        </p:nvCxnSpPr>
        <p:spPr>
          <a:xfrm>
            <a:off x="2819400" y="2549971"/>
            <a:ext cx="2536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80153C36-31DE-FBD0-07DE-9F8EB820755E}"/>
              </a:ext>
            </a:extLst>
          </p:cNvPr>
          <p:cNvCxnSpPr/>
          <p:nvPr/>
        </p:nvCxnSpPr>
        <p:spPr>
          <a:xfrm>
            <a:off x="6592410" y="2549971"/>
            <a:ext cx="24717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A171CB9-E033-0960-5B12-3C958ABB1A19}"/>
              </a:ext>
            </a:extLst>
          </p:cNvPr>
          <p:cNvSpPr txBox="1"/>
          <p:nvPr/>
        </p:nvSpPr>
        <p:spPr>
          <a:xfrm>
            <a:off x="4834618" y="3831986"/>
            <a:ext cx="2522764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/>
              <a:t>ログイン機能</a:t>
            </a:r>
            <a:endParaRPr kumimoji="1" lang="en-US" altLang="ja-JP"/>
          </a:p>
          <a:p>
            <a:r>
              <a:rPr lang="en-US" altLang="ja-JP"/>
              <a:t>(</a:t>
            </a:r>
            <a:r>
              <a:rPr lang="ja-JP" altLang="en-US"/>
              <a:t>ユーザー承認・管理</a:t>
            </a:r>
            <a:r>
              <a:rPr lang="en-US" altLang="ja-JP"/>
              <a:t>)</a:t>
            </a:r>
          </a:p>
          <a:p>
            <a:r>
              <a:rPr lang="ja-JP" altLang="en-US"/>
              <a:t>図鑑機能</a:t>
            </a:r>
            <a:endParaRPr lang="en-US" altLang="ja-JP"/>
          </a:p>
          <a:p>
            <a:r>
              <a:rPr lang="en-US" altLang="ja-JP"/>
              <a:t>(</a:t>
            </a:r>
            <a:r>
              <a:rPr lang="ja-JP" altLang="en-US"/>
              <a:t>一覧表示・獲得記録</a:t>
            </a:r>
            <a:r>
              <a:rPr lang="en-US" altLang="ja-JP"/>
              <a:t>)</a:t>
            </a:r>
          </a:p>
          <a:p>
            <a:r>
              <a:rPr kumimoji="1" lang="ja-JP" altLang="en-US"/>
              <a:t>睡眠日記機能</a:t>
            </a:r>
            <a:endParaRPr kumimoji="1" lang="en-US" altLang="ja-JP"/>
          </a:p>
          <a:p>
            <a:r>
              <a:rPr lang="en-US" altLang="ja-JP"/>
              <a:t>(</a:t>
            </a:r>
            <a:r>
              <a:rPr lang="ja-JP" altLang="en-US"/>
              <a:t>日記追加・表示</a:t>
            </a:r>
            <a:r>
              <a:rPr lang="en-US" altLang="ja-JP"/>
              <a:t>)</a:t>
            </a:r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01141CAD-4715-07E1-23B0-E549515FEB4F}"/>
              </a:ext>
            </a:extLst>
          </p:cNvPr>
          <p:cNvSpPr/>
          <p:nvPr/>
        </p:nvSpPr>
        <p:spPr>
          <a:xfrm>
            <a:off x="8788720" y="3666206"/>
            <a:ext cx="17280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ja-JP" err="1"/>
              <a:t>pokemon</a:t>
            </a:r>
            <a:endParaRPr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66E407C3-75E7-C2C4-F8B7-416F58C33391}"/>
              </a:ext>
            </a:extLst>
          </p:cNvPr>
          <p:cNvSpPr/>
          <p:nvPr/>
        </p:nvSpPr>
        <p:spPr>
          <a:xfrm>
            <a:off x="8788012" y="4186103"/>
            <a:ext cx="17280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ja-JP" err="1"/>
              <a:t>sleep_diary</a:t>
            </a:r>
            <a:endParaRPr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C8A88CC4-DD0A-F475-AD69-B985BCA3EE72}"/>
              </a:ext>
            </a:extLst>
          </p:cNvPr>
          <p:cNvSpPr/>
          <p:nvPr/>
        </p:nvSpPr>
        <p:spPr>
          <a:xfrm>
            <a:off x="8788012" y="4728194"/>
            <a:ext cx="17280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ja-JP"/>
              <a:t>user</a:t>
            </a:r>
            <a:endParaRPr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8D3D7471-0318-FABA-EEA2-11FAD62C7180}"/>
              </a:ext>
            </a:extLst>
          </p:cNvPr>
          <p:cNvSpPr/>
          <p:nvPr/>
        </p:nvSpPr>
        <p:spPr>
          <a:xfrm>
            <a:off x="8788012" y="5248190"/>
            <a:ext cx="17280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ja-JP" err="1"/>
              <a:t>user_pokemon</a:t>
            </a:r>
            <a:endParaRPr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8B7C793F-44BD-A3CA-45AB-E206542ECA32}"/>
              </a:ext>
            </a:extLst>
          </p:cNvPr>
          <p:cNvSpPr/>
          <p:nvPr/>
        </p:nvSpPr>
        <p:spPr>
          <a:xfrm>
            <a:off x="8059039" y="1719921"/>
            <a:ext cx="2880000" cy="401682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1376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43B14-66BD-355E-9B78-2A4CCBFE4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8EBCFA2-50F8-31D5-CE17-F18CC43CDCAF}"/>
              </a:ext>
            </a:extLst>
          </p:cNvPr>
          <p:cNvSpPr txBox="1"/>
          <p:nvPr/>
        </p:nvSpPr>
        <p:spPr>
          <a:xfrm>
            <a:off x="1074396" y="999234"/>
            <a:ext cx="3275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b="1">
                <a:solidFill>
                  <a:srgbClr val="204C76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テーブル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BF4EEA9-FD4F-155C-A26B-A72B55025B59}"/>
              </a:ext>
            </a:extLst>
          </p:cNvPr>
          <p:cNvGrpSpPr/>
          <p:nvPr/>
        </p:nvGrpSpPr>
        <p:grpSpPr>
          <a:xfrm>
            <a:off x="127000" y="5196750"/>
            <a:ext cx="1620000" cy="1620000"/>
            <a:chOff x="9880100" y="4082300"/>
            <a:chExt cx="1620000" cy="1620000"/>
          </a:xfrm>
        </p:grpSpPr>
        <p:sp>
          <p:nvSpPr>
            <p:cNvPr id="3" name="楕円 2">
              <a:extLst>
                <a:ext uri="{FF2B5EF4-FFF2-40B4-BE49-F238E27FC236}">
                  <a16:creationId xmlns:a16="http://schemas.microsoft.com/office/drawing/2014/main" id="{FF123CCB-AFD3-C0CF-0516-9E8E7537B1CC}"/>
                </a:ext>
              </a:extLst>
            </p:cNvPr>
            <p:cNvSpPr/>
            <p:nvPr/>
          </p:nvSpPr>
          <p:spPr>
            <a:xfrm>
              <a:off x="10420100" y="4082300"/>
              <a:ext cx="1080000" cy="1080000"/>
            </a:xfrm>
            <a:prstGeom prst="ellipse">
              <a:avLst/>
            </a:prstGeom>
            <a:solidFill>
              <a:srgbClr val="204C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fld id="{AB690CB1-E02E-4071-9768-1EFEA8CD4776}" type="slidenum">
                <a:rPr kumimoji="1" lang="en-US" altLang="ja-JP" sz="400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15</a:t>
              </a:fld>
              <a:endParaRPr kumimoji="1" lang="ja-JP" altLang="en-US" sz="400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  <p:pic>
          <p:nvPicPr>
            <p:cNvPr id="8" name="図 7" descr="アイコン&#10;&#10;自動的に生成された説明">
              <a:extLst>
                <a:ext uri="{FF2B5EF4-FFF2-40B4-BE49-F238E27FC236}">
                  <a16:creationId xmlns:a16="http://schemas.microsoft.com/office/drawing/2014/main" id="{68F4D8DB-1665-9679-4DDE-F28556BBB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0100" y="4622300"/>
              <a:ext cx="1080000" cy="1080000"/>
            </a:xfrm>
            <a:prstGeom prst="rect">
              <a:avLst/>
            </a:prstGeom>
          </p:spPr>
        </p:pic>
      </p:grpSp>
      <p:graphicFrame>
        <p:nvGraphicFramePr>
          <p:cNvPr id="4" name="図表 3">
            <a:extLst>
              <a:ext uri="{FF2B5EF4-FFF2-40B4-BE49-F238E27FC236}">
                <a16:creationId xmlns:a16="http://schemas.microsoft.com/office/drawing/2014/main" id="{AAAFF976-58B4-6E05-769A-B7C63FAB06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9500993"/>
              </p:ext>
            </p:extLst>
          </p:nvPr>
        </p:nvGraphicFramePr>
        <p:xfrm>
          <a:off x="2032000" y="122980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1900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CFEF6-F5CE-3492-90C5-033553F0C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23E4CEE3-5DE9-3D6A-C9E2-DEBC51436A9D}"/>
              </a:ext>
            </a:extLst>
          </p:cNvPr>
          <p:cNvSpPr/>
          <p:nvPr/>
        </p:nvSpPr>
        <p:spPr>
          <a:xfrm>
            <a:off x="1056000" y="851250"/>
            <a:ext cx="10080000" cy="5040000"/>
          </a:xfrm>
          <a:prstGeom prst="roundRect">
            <a:avLst>
              <a:gd name="adj" fmla="val 4289"/>
            </a:avLst>
          </a:prstGeom>
          <a:solidFill>
            <a:srgbClr val="FFB6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E73E75A-B8C2-1344-260D-BDEE2765E121}"/>
              </a:ext>
            </a:extLst>
          </p:cNvPr>
          <p:cNvGrpSpPr/>
          <p:nvPr/>
        </p:nvGrpSpPr>
        <p:grpSpPr>
          <a:xfrm>
            <a:off x="127000" y="5196750"/>
            <a:ext cx="1620000" cy="1620000"/>
            <a:chOff x="9880100" y="4082300"/>
            <a:chExt cx="1620000" cy="1620000"/>
          </a:xfrm>
        </p:grpSpPr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42B41F03-779E-AAEC-C3D2-403BE54D0AFF}"/>
                </a:ext>
              </a:extLst>
            </p:cNvPr>
            <p:cNvSpPr/>
            <p:nvPr/>
          </p:nvSpPr>
          <p:spPr>
            <a:xfrm>
              <a:off x="10420100" y="4082300"/>
              <a:ext cx="1080000" cy="1080000"/>
            </a:xfrm>
            <a:prstGeom prst="ellipse">
              <a:avLst/>
            </a:prstGeom>
            <a:solidFill>
              <a:srgbClr val="204C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fld id="{EAF873A6-6F12-4EA7-AC58-DDCE894B489E}" type="slidenum">
                <a:rPr kumimoji="1" lang="en-US" altLang="ja-JP" sz="400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2</a:t>
              </a:fld>
              <a:endParaRPr kumimoji="1" lang="ja-JP" altLang="en-US" sz="400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  <p:pic>
          <p:nvPicPr>
            <p:cNvPr id="5" name="図 4" descr="アイコン&#10;&#10;自動的に生成された説明">
              <a:extLst>
                <a:ext uri="{FF2B5EF4-FFF2-40B4-BE49-F238E27FC236}">
                  <a16:creationId xmlns:a16="http://schemas.microsoft.com/office/drawing/2014/main" id="{ABD4BE18-9C44-99FA-6BA1-9C48058D8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0100" y="4622300"/>
              <a:ext cx="1080000" cy="1080000"/>
            </a:xfrm>
            <a:prstGeom prst="rect">
              <a:avLst/>
            </a:prstGeom>
          </p:spPr>
        </p:pic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E2D43F8-948D-B8A6-9C1C-5A0ADCC013F5}"/>
              </a:ext>
            </a:extLst>
          </p:cNvPr>
          <p:cNvSpPr txBox="1"/>
          <p:nvPr/>
        </p:nvSpPr>
        <p:spPr>
          <a:xfrm>
            <a:off x="1581150" y="3075057"/>
            <a:ext cx="9029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ja-JP" altLang="en-US" sz="4000" b="1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アプリケーション概要</a:t>
            </a:r>
            <a:endParaRPr lang="en-US" altLang="ja-JP" sz="4000" b="1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7451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D29B0A9-5946-37C4-3E2F-4A1987115C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5489D978-3EDF-8BC9-0014-9BDBD3CDD763}"/>
              </a:ext>
            </a:extLst>
          </p:cNvPr>
          <p:cNvSpPr/>
          <p:nvPr/>
        </p:nvSpPr>
        <p:spPr>
          <a:xfrm>
            <a:off x="1056000" y="851250"/>
            <a:ext cx="10080000" cy="5040000"/>
          </a:xfrm>
          <a:prstGeom prst="roundRect">
            <a:avLst>
              <a:gd name="adj" fmla="val 42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489E15DA-EA31-37D0-8FF0-2EC920C31BC9}"/>
              </a:ext>
            </a:extLst>
          </p:cNvPr>
          <p:cNvGrpSpPr/>
          <p:nvPr/>
        </p:nvGrpSpPr>
        <p:grpSpPr>
          <a:xfrm>
            <a:off x="127000" y="5196750"/>
            <a:ext cx="1620000" cy="1620000"/>
            <a:chOff x="9880100" y="4082300"/>
            <a:chExt cx="1620000" cy="1620000"/>
          </a:xfrm>
        </p:grpSpPr>
        <p:sp>
          <p:nvSpPr>
            <p:cNvPr id="21" name="楕円 20">
              <a:extLst>
                <a:ext uri="{FF2B5EF4-FFF2-40B4-BE49-F238E27FC236}">
                  <a16:creationId xmlns:a16="http://schemas.microsoft.com/office/drawing/2014/main" id="{47A889CD-C5C0-C679-6A3B-26D38EAD9974}"/>
                </a:ext>
              </a:extLst>
            </p:cNvPr>
            <p:cNvSpPr/>
            <p:nvPr/>
          </p:nvSpPr>
          <p:spPr>
            <a:xfrm>
              <a:off x="10420100" y="4082300"/>
              <a:ext cx="1080000" cy="1080000"/>
            </a:xfrm>
            <a:prstGeom prst="ellipse">
              <a:avLst/>
            </a:prstGeom>
            <a:solidFill>
              <a:srgbClr val="204C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fld id="{C7381E50-644E-4FCB-82E2-8E600C231ABA}" type="slidenum">
                <a:rPr kumimoji="1" lang="en-US" altLang="ja-JP" sz="400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3</a:t>
              </a:fld>
              <a:endParaRPr kumimoji="1" lang="ja-JP" altLang="en-US" sz="400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  <p:pic>
          <p:nvPicPr>
            <p:cNvPr id="22" name="図 21" descr="アイコン&#10;&#10;自動的に生成された説明">
              <a:extLst>
                <a:ext uri="{FF2B5EF4-FFF2-40B4-BE49-F238E27FC236}">
                  <a16:creationId xmlns:a16="http://schemas.microsoft.com/office/drawing/2014/main" id="{C4D82E75-F628-E0E6-4976-AE4E1523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0100" y="4622300"/>
              <a:ext cx="1080000" cy="1080000"/>
            </a:xfrm>
            <a:prstGeom prst="rect">
              <a:avLst/>
            </a:prstGeom>
          </p:spPr>
        </p:pic>
      </p:grpSp>
      <p:sp>
        <p:nvSpPr>
          <p:cNvPr id="7" name="タイトル 1">
            <a:extLst>
              <a:ext uri="{FF2B5EF4-FFF2-40B4-BE49-F238E27FC236}">
                <a16:creationId xmlns:a16="http://schemas.microsoft.com/office/drawing/2014/main" id="{FD769866-C110-ECB5-068A-2A8F8FE191EE}"/>
              </a:ext>
            </a:extLst>
          </p:cNvPr>
          <p:cNvSpPr>
            <a:spLocks noGrp="1"/>
          </p:cNvSpPr>
          <p:nvPr/>
        </p:nvSpPr>
        <p:spPr>
          <a:xfrm>
            <a:off x="680500" y="-285549"/>
            <a:ext cx="6855501" cy="2273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ＭＳ 明朝" panose="02020609040205080304" pitchFamily="17" charset="-128"/>
                <a:ea typeface="ＭＳ 明朝" panose="02020609040205080304" pitchFamily="17" charset="-128"/>
                <a:cs typeface="+mj-cs"/>
              </a:defRPr>
            </a:lvl1pPr>
          </a:lstStyle>
          <a:p>
            <a:r>
              <a:rPr lang="ja-JP" altLang="en-US" sz="6600" b="1">
                <a:solidFill>
                  <a:srgbClr val="204C76"/>
                </a:solidFill>
                <a:latin typeface="ＭＳ 明朝"/>
                <a:ea typeface="ＭＳ 明朝"/>
              </a:rPr>
              <a:t>ポケモン図鑑</a:t>
            </a:r>
            <a:endParaRPr kumimoji="1" lang="ja-JP" altLang="en-US" sz="6600" b="1">
              <a:solidFill>
                <a:srgbClr val="204C76"/>
              </a:solidFill>
              <a:latin typeface="ＭＳ 明朝"/>
              <a:ea typeface="ＭＳ 明朝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FCACCA8-4117-DB80-A97F-B2770B0A53C6}"/>
              </a:ext>
            </a:extLst>
          </p:cNvPr>
          <p:cNvSpPr/>
          <p:nvPr/>
        </p:nvSpPr>
        <p:spPr>
          <a:xfrm>
            <a:off x="2133864" y="2918521"/>
            <a:ext cx="7914214" cy="1080000"/>
          </a:xfrm>
          <a:custGeom>
            <a:avLst/>
            <a:gdLst>
              <a:gd name="connsiteX0" fmla="*/ 0 w 7914214"/>
              <a:gd name="connsiteY0" fmla="*/ 0 h 1080000"/>
              <a:gd name="connsiteX1" fmla="*/ 7914214 w 7914214"/>
              <a:gd name="connsiteY1" fmla="*/ 0 h 1080000"/>
              <a:gd name="connsiteX2" fmla="*/ 7914214 w 7914214"/>
              <a:gd name="connsiteY2" fmla="*/ 1080000 h 1080000"/>
              <a:gd name="connsiteX3" fmla="*/ 0 w 7914214"/>
              <a:gd name="connsiteY3" fmla="*/ 1080000 h 1080000"/>
              <a:gd name="connsiteX4" fmla="*/ 0 w 7914214"/>
              <a:gd name="connsiteY4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14214" h="1080000" fill="none" extrusionOk="0">
                <a:moveTo>
                  <a:pt x="0" y="0"/>
                </a:moveTo>
                <a:cubicBezTo>
                  <a:pt x="1252168" y="-116140"/>
                  <a:pt x="4752489" y="137599"/>
                  <a:pt x="7914214" y="0"/>
                </a:cubicBezTo>
                <a:cubicBezTo>
                  <a:pt x="8001391" y="397753"/>
                  <a:pt x="7824232" y="832038"/>
                  <a:pt x="7914214" y="1080000"/>
                </a:cubicBezTo>
                <a:cubicBezTo>
                  <a:pt x="4313512" y="1040813"/>
                  <a:pt x="3658203" y="993998"/>
                  <a:pt x="0" y="1080000"/>
                </a:cubicBezTo>
                <a:cubicBezTo>
                  <a:pt x="-55317" y="832282"/>
                  <a:pt x="29133" y="301574"/>
                  <a:pt x="0" y="0"/>
                </a:cubicBezTo>
                <a:close/>
              </a:path>
              <a:path w="7914214" h="1080000" stroke="0" extrusionOk="0">
                <a:moveTo>
                  <a:pt x="0" y="0"/>
                </a:moveTo>
                <a:cubicBezTo>
                  <a:pt x="2218010" y="100340"/>
                  <a:pt x="4072888" y="-146077"/>
                  <a:pt x="7914214" y="0"/>
                </a:cubicBezTo>
                <a:cubicBezTo>
                  <a:pt x="7964175" y="400527"/>
                  <a:pt x="7912231" y="716352"/>
                  <a:pt x="7914214" y="1080000"/>
                </a:cubicBezTo>
                <a:cubicBezTo>
                  <a:pt x="6634752" y="1202281"/>
                  <a:pt x="2612383" y="1161820"/>
                  <a:pt x="0" y="1080000"/>
                </a:cubicBezTo>
                <a:cubicBezTo>
                  <a:pt x="65669" y="928958"/>
                  <a:pt x="84892" y="384881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38100">
            <a:extLst>
              <a:ext uri="{C807C97D-BFC1-408E-A445-0C87EB9F89A2}">
                <ask:lineSketchStyleProps xmlns:ask="http://schemas.microsoft.com/office/drawing/2018/sketchyshapes" sd="81572468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4000">
                <a:solidFill>
                  <a:srgbClr val="FFFFFF"/>
                </a:solidFill>
                <a:latin typeface="ＭＳ 明朝"/>
                <a:ea typeface="ＭＳ 明朝"/>
              </a:rPr>
              <a:t>データベースを活用した</a:t>
            </a:r>
            <a:endParaRPr lang="en-US" altLang="ja-JP" sz="4000">
              <a:solidFill>
                <a:srgbClr val="FFFFFF"/>
              </a:solidFill>
              <a:latin typeface="ＭＳ 明朝"/>
              <a:ea typeface="ＭＳ 明朝"/>
            </a:endParaRPr>
          </a:p>
          <a:p>
            <a:pPr algn="ctr"/>
            <a:r>
              <a:rPr lang="ja-JP" altLang="en-US" sz="4000">
                <a:solidFill>
                  <a:srgbClr val="FFFFFF"/>
                </a:solidFill>
                <a:latin typeface="ＭＳ 明朝"/>
                <a:ea typeface="ＭＳ 明朝"/>
              </a:rPr>
              <a:t>ポケモンスリープ用ポケモン図鑑</a:t>
            </a:r>
          </a:p>
        </p:txBody>
      </p:sp>
      <p:sp>
        <p:nvSpPr>
          <p:cNvPr id="9" name="右中かっこ 8">
            <a:extLst>
              <a:ext uri="{FF2B5EF4-FFF2-40B4-BE49-F238E27FC236}">
                <a16:creationId xmlns:a16="http://schemas.microsoft.com/office/drawing/2014/main" id="{F458C9CF-6338-FDF7-E1A0-3F6964866CC8}"/>
              </a:ext>
            </a:extLst>
          </p:cNvPr>
          <p:cNvSpPr/>
          <p:nvPr/>
        </p:nvSpPr>
        <p:spPr>
          <a:xfrm rot="5400000">
            <a:off x="5746057" y="-1009697"/>
            <a:ext cx="720000" cy="7200000"/>
          </a:xfrm>
          <a:prstGeom prst="rightBrace">
            <a:avLst/>
          </a:prstGeom>
          <a:ln w="38100">
            <a:solidFill>
              <a:srgbClr val="204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0" name="右中かっこ 9">
            <a:extLst>
              <a:ext uri="{FF2B5EF4-FFF2-40B4-BE49-F238E27FC236}">
                <a16:creationId xmlns:a16="http://schemas.microsoft.com/office/drawing/2014/main" id="{A4E787D3-55A1-5094-2B0A-DB0ADE85172E}"/>
              </a:ext>
            </a:extLst>
          </p:cNvPr>
          <p:cNvSpPr/>
          <p:nvPr/>
        </p:nvSpPr>
        <p:spPr>
          <a:xfrm rot="16200000" flipV="1">
            <a:off x="5730971" y="831127"/>
            <a:ext cx="720000" cy="7200000"/>
          </a:xfrm>
          <a:prstGeom prst="rightBrace">
            <a:avLst/>
          </a:prstGeom>
          <a:ln w="38100">
            <a:solidFill>
              <a:srgbClr val="204C7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/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BAE93479-5BEF-582F-20CC-1CA3ED35278C}"/>
              </a:ext>
            </a:extLst>
          </p:cNvPr>
          <p:cNvSpPr/>
          <p:nvPr/>
        </p:nvSpPr>
        <p:spPr>
          <a:xfrm>
            <a:off x="2670971" y="4648382"/>
            <a:ext cx="2160000" cy="864000"/>
          </a:xfrm>
          <a:prstGeom prst="roundRect">
            <a:avLst/>
          </a:prstGeom>
          <a:solidFill>
            <a:srgbClr val="204C7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600">
                <a:solidFill>
                  <a:schemeClr val="bg1"/>
                </a:solidFill>
                <a:latin typeface="MS Mincho"/>
                <a:ea typeface="MS Mincho"/>
              </a:rPr>
              <a:t>プレゼンテーション</a:t>
            </a:r>
            <a:endParaRPr lang="en-US" sz="1600">
              <a:solidFill>
                <a:schemeClr val="bg1"/>
              </a:solidFill>
              <a:latin typeface="MS Mincho"/>
              <a:ea typeface="MS Mincho"/>
            </a:endParaRPr>
          </a:p>
        </p:txBody>
      </p:sp>
      <p:sp>
        <p:nvSpPr>
          <p:cNvPr id="12" name="Rectangle: Rounded Corners 9">
            <a:extLst>
              <a:ext uri="{FF2B5EF4-FFF2-40B4-BE49-F238E27FC236}">
                <a16:creationId xmlns:a16="http://schemas.microsoft.com/office/drawing/2014/main" id="{6F4FCB1A-A7CD-2421-11A5-D0EB6092660C}"/>
              </a:ext>
            </a:extLst>
          </p:cNvPr>
          <p:cNvSpPr/>
          <p:nvPr/>
        </p:nvSpPr>
        <p:spPr>
          <a:xfrm>
            <a:off x="5196000" y="1594348"/>
            <a:ext cx="1800000" cy="864000"/>
          </a:xfrm>
          <a:prstGeom prst="roundRect">
            <a:avLst/>
          </a:prstGeom>
          <a:solidFill>
            <a:srgbClr val="204C7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>
                <a:solidFill>
                  <a:schemeClr val="bg1"/>
                </a:solidFill>
                <a:latin typeface="MS Mincho"/>
                <a:ea typeface="MS Mincho"/>
              </a:rPr>
              <a:t>ポケモン</a:t>
            </a:r>
            <a:endParaRPr lang="en-US" altLang="ja-JP" sz="2000">
              <a:solidFill>
                <a:schemeClr val="bg1"/>
              </a:solidFill>
              <a:latin typeface="MS Mincho"/>
              <a:ea typeface="MS Mincho"/>
            </a:endParaRPr>
          </a:p>
          <a:p>
            <a:pPr algn="ctr"/>
            <a:r>
              <a:rPr lang="ja-JP" altLang="en-US" sz="2000">
                <a:solidFill>
                  <a:schemeClr val="bg1"/>
                </a:solidFill>
                <a:latin typeface="MS Mincho"/>
                <a:ea typeface="MS Mincho"/>
              </a:rPr>
              <a:t>データ</a:t>
            </a:r>
          </a:p>
        </p:txBody>
      </p:sp>
      <p:sp>
        <p:nvSpPr>
          <p:cNvPr id="13" name="Rectangle: Rounded Corners 10">
            <a:extLst>
              <a:ext uri="{FF2B5EF4-FFF2-40B4-BE49-F238E27FC236}">
                <a16:creationId xmlns:a16="http://schemas.microsoft.com/office/drawing/2014/main" id="{2164DC11-A583-DED4-C809-DC8DD95DD2AD}"/>
              </a:ext>
            </a:extLst>
          </p:cNvPr>
          <p:cNvSpPr/>
          <p:nvPr/>
        </p:nvSpPr>
        <p:spPr>
          <a:xfrm>
            <a:off x="7721029" y="1594348"/>
            <a:ext cx="1800000" cy="864000"/>
          </a:xfrm>
          <a:prstGeom prst="roundRect">
            <a:avLst/>
          </a:prstGeom>
          <a:solidFill>
            <a:srgbClr val="204C7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>
                <a:solidFill>
                  <a:schemeClr val="bg1"/>
                </a:solidFill>
                <a:latin typeface="MS Mincho"/>
                <a:ea typeface="MS Mincho"/>
              </a:rPr>
              <a:t>睡眠日記</a:t>
            </a:r>
          </a:p>
        </p:txBody>
      </p:sp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9E566A23-B4F5-1DEE-BCBF-AF199B390EB2}"/>
              </a:ext>
            </a:extLst>
          </p:cNvPr>
          <p:cNvSpPr/>
          <p:nvPr/>
        </p:nvSpPr>
        <p:spPr>
          <a:xfrm>
            <a:off x="7593789" y="4648382"/>
            <a:ext cx="1800000" cy="864000"/>
          </a:xfrm>
          <a:prstGeom prst="roundRect">
            <a:avLst/>
          </a:prstGeom>
          <a:solidFill>
            <a:srgbClr val="204C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600">
                <a:solidFill>
                  <a:schemeClr val="bg1"/>
                </a:solidFill>
                <a:latin typeface="MS Mincho"/>
                <a:ea typeface="MS Mincho"/>
              </a:rPr>
              <a:t>データ</a:t>
            </a:r>
          </a:p>
        </p:txBody>
      </p:sp>
      <p:sp>
        <p:nvSpPr>
          <p:cNvPr id="15" name="Rectangle: Rounded Corners 12">
            <a:extLst>
              <a:ext uri="{FF2B5EF4-FFF2-40B4-BE49-F238E27FC236}">
                <a16:creationId xmlns:a16="http://schemas.microsoft.com/office/drawing/2014/main" id="{6CB27F7D-4FA1-9371-9671-1B2A72251637}"/>
              </a:ext>
            </a:extLst>
          </p:cNvPr>
          <p:cNvSpPr/>
          <p:nvPr/>
        </p:nvSpPr>
        <p:spPr>
          <a:xfrm>
            <a:off x="2670971" y="1574821"/>
            <a:ext cx="1800000" cy="864000"/>
          </a:xfrm>
          <a:prstGeom prst="roundRect">
            <a:avLst/>
          </a:prstGeom>
          <a:solidFill>
            <a:srgbClr val="204C7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2000">
                <a:solidFill>
                  <a:schemeClr val="bg1"/>
                </a:solidFill>
                <a:latin typeface="MS Mincho"/>
                <a:ea typeface="MS Mincho"/>
              </a:rPr>
              <a:t>ログイン</a:t>
            </a:r>
            <a:endParaRPr lang="en-US" altLang="ja-JP" sz="2000">
              <a:solidFill>
                <a:schemeClr val="bg1"/>
              </a:solidFill>
              <a:latin typeface="MS Mincho"/>
              <a:ea typeface="MS Mincho"/>
            </a:endParaRPr>
          </a:p>
        </p:txBody>
      </p:sp>
      <p:sp>
        <p:nvSpPr>
          <p:cNvPr id="16" name="Rectangle: Rounded Corners 13">
            <a:extLst>
              <a:ext uri="{FF2B5EF4-FFF2-40B4-BE49-F238E27FC236}">
                <a16:creationId xmlns:a16="http://schemas.microsoft.com/office/drawing/2014/main" id="{F3C6E023-9B5A-8AAE-5CC4-1342018A91F9}"/>
              </a:ext>
            </a:extLst>
          </p:cNvPr>
          <p:cNvSpPr/>
          <p:nvPr/>
        </p:nvSpPr>
        <p:spPr>
          <a:xfrm>
            <a:off x="5167578" y="4648382"/>
            <a:ext cx="1919022" cy="864000"/>
          </a:xfrm>
          <a:prstGeom prst="roundRect">
            <a:avLst/>
          </a:prstGeom>
          <a:solidFill>
            <a:srgbClr val="204C7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ja-JP" altLang="en-US" sz="1600">
                <a:solidFill>
                  <a:schemeClr val="bg1"/>
                </a:solidFill>
                <a:latin typeface="MS Mincho"/>
                <a:ea typeface="MS Mincho"/>
              </a:rPr>
              <a:t>アプリケーション</a:t>
            </a:r>
          </a:p>
        </p:txBody>
      </p:sp>
    </p:spTree>
    <p:extLst>
      <p:ext uri="{BB962C8B-B14F-4D97-AF65-F5344CB8AC3E}">
        <p14:creationId xmlns:p14="http://schemas.microsoft.com/office/powerpoint/2010/main" val="3950227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3F461-4D36-5DCF-D2DD-972BECCEB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F0F2FBB-5702-1BBC-77BD-AE682C5964D0}"/>
              </a:ext>
            </a:extLst>
          </p:cNvPr>
          <p:cNvSpPr txBox="1"/>
          <p:nvPr/>
        </p:nvSpPr>
        <p:spPr>
          <a:xfrm>
            <a:off x="882019" y="581250"/>
            <a:ext cx="52084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000" b="1">
                <a:solidFill>
                  <a:srgbClr val="204C76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画面</a:t>
            </a:r>
            <a:r>
              <a:rPr lang="en-US" altLang="ja-JP" sz="6000" b="1">
                <a:solidFill>
                  <a:srgbClr val="204C76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-</a:t>
            </a:r>
            <a:r>
              <a:rPr lang="ja-JP" altLang="en-US" sz="6000" b="1">
                <a:solidFill>
                  <a:srgbClr val="204C76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ログイン</a:t>
            </a:r>
            <a:endParaRPr kumimoji="1" lang="ja-JP" altLang="en-US" sz="6000" b="1">
              <a:solidFill>
                <a:srgbClr val="204C76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C1D50CB5-E879-9C40-413D-B93BCC5B3AC5}"/>
              </a:ext>
            </a:extLst>
          </p:cNvPr>
          <p:cNvGrpSpPr/>
          <p:nvPr/>
        </p:nvGrpSpPr>
        <p:grpSpPr>
          <a:xfrm>
            <a:off x="127000" y="5196750"/>
            <a:ext cx="1620000" cy="1620000"/>
            <a:chOff x="9880100" y="4082300"/>
            <a:chExt cx="1620000" cy="1620000"/>
          </a:xfrm>
        </p:grpSpPr>
        <p:sp>
          <p:nvSpPr>
            <p:cNvPr id="3" name="楕円 2">
              <a:extLst>
                <a:ext uri="{FF2B5EF4-FFF2-40B4-BE49-F238E27FC236}">
                  <a16:creationId xmlns:a16="http://schemas.microsoft.com/office/drawing/2014/main" id="{FE5C5089-DFCF-98CE-720A-E725359EE294}"/>
                </a:ext>
              </a:extLst>
            </p:cNvPr>
            <p:cNvSpPr/>
            <p:nvPr/>
          </p:nvSpPr>
          <p:spPr>
            <a:xfrm>
              <a:off x="10420100" y="4082300"/>
              <a:ext cx="1080000" cy="1080000"/>
            </a:xfrm>
            <a:prstGeom prst="ellipse">
              <a:avLst/>
            </a:prstGeom>
            <a:solidFill>
              <a:srgbClr val="204C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fld id="{0726BBB2-740A-4787-A6B6-5E278F5E7BD2}" type="slidenum">
                <a:rPr kumimoji="1" lang="en-US" altLang="ja-JP" sz="400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4</a:t>
              </a:fld>
              <a:endParaRPr kumimoji="1" lang="ja-JP" altLang="en-US" sz="400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  <p:pic>
          <p:nvPicPr>
            <p:cNvPr id="8" name="図 7" descr="アイコン&#10;&#10;自動的に生成された説明">
              <a:extLst>
                <a:ext uri="{FF2B5EF4-FFF2-40B4-BE49-F238E27FC236}">
                  <a16:creationId xmlns:a16="http://schemas.microsoft.com/office/drawing/2014/main" id="{4A7ED138-0D63-94AC-EA51-64414E34E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0100" y="4622300"/>
              <a:ext cx="1080000" cy="1080000"/>
            </a:xfrm>
            <a:prstGeom prst="rect">
              <a:avLst/>
            </a:prstGeom>
          </p:spPr>
        </p:pic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4D3398DE-255C-9501-1AC0-FCF9ACE05E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r="-497" b="9124"/>
          <a:stretch/>
        </p:blipFill>
        <p:spPr>
          <a:xfrm>
            <a:off x="2056809" y="2477370"/>
            <a:ext cx="1838589" cy="360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87CCB81-0B87-4A34-7BCD-98DA6A55D0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404" b="8475"/>
          <a:stretch/>
        </p:blipFill>
        <p:spPr>
          <a:xfrm>
            <a:off x="7111365" y="2449346"/>
            <a:ext cx="1823859" cy="360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2C48E1A-F726-7716-4B94-8CB1E2F7AF7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-525" b="10000"/>
          <a:stretch/>
        </p:blipFill>
        <p:spPr>
          <a:xfrm>
            <a:off x="4653494" y="2467991"/>
            <a:ext cx="1856977" cy="360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3DAAFDC-A6DD-3826-3641-A3FECA306C8A}"/>
              </a:ext>
            </a:extLst>
          </p:cNvPr>
          <p:cNvSpPr txBox="1"/>
          <p:nvPr/>
        </p:nvSpPr>
        <p:spPr>
          <a:xfrm>
            <a:off x="2514600" y="2024743"/>
            <a:ext cx="1069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タイトル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513E3B9-22B9-36AA-9491-60AF8617E789}"/>
              </a:ext>
            </a:extLst>
          </p:cNvPr>
          <p:cNvSpPr txBox="1"/>
          <p:nvPr/>
        </p:nvSpPr>
        <p:spPr>
          <a:xfrm>
            <a:off x="7440924" y="2018864"/>
            <a:ext cx="1069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ログイン</a:t>
            </a:r>
            <a:endParaRPr kumimoji="1" lang="ja-JP" altLang="en-US" sz="200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8F5F7C4-E758-EC6D-4F23-91A09060B023}"/>
              </a:ext>
            </a:extLst>
          </p:cNvPr>
          <p:cNvSpPr txBox="1"/>
          <p:nvPr/>
        </p:nvSpPr>
        <p:spPr>
          <a:xfrm>
            <a:off x="4906158" y="1992017"/>
            <a:ext cx="1212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新規登録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C3C897B-A04B-8AF2-95F2-DFF65CBA711C}"/>
              </a:ext>
            </a:extLst>
          </p:cNvPr>
          <p:cNvSpPr/>
          <p:nvPr/>
        </p:nvSpPr>
        <p:spPr>
          <a:xfrm>
            <a:off x="2968046" y="4408714"/>
            <a:ext cx="518211" cy="277586"/>
          </a:xfrm>
          <a:prstGeom prst="rect">
            <a:avLst/>
          </a:prstGeom>
          <a:noFill/>
          <a:ln w="28575" cap="flat" cmpd="sng" algn="ctr">
            <a:solidFill>
              <a:srgbClr val="FFB60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コネクタ: カギ線 19">
            <a:extLst>
              <a:ext uri="{FF2B5EF4-FFF2-40B4-BE49-F238E27FC236}">
                <a16:creationId xmlns:a16="http://schemas.microsoft.com/office/drawing/2014/main" id="{FB80356F-BCF9-0EBD-0FD8-7498A373D922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3486257" y="2192072"/>
            <a:ext cx="1419901" cy="2355435"/>
          </a:xfrm>
          <a:prstGeom prst="bentConnector3">
            <a:avLst>
              <a:gd name="adj1" fmla="val 50000"/>
            </a:avLst>
          </a:prstGeom>
          <a:ln w="28575">
            <a:solidFill>
              <a:srgbClr val="FFB60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E19F8216-1B7E-6475-C3E2-CE5F70BD9EF3}"/>
              </a:ext>
            </a:extLst>
          </p:cNvPr>
          <p:cNvSpPr/>
          <p:nvPr/>
        </p:nvSpPr>
        <p:spPr>
          <a:xfrm>
            <a:off x="2511729" y="4408714"/>
            <a:ext cx="430058" cy="2775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コネクタ: カギ線 25">
            <a:extLst>
              <a:ext uri="{FF2B5EF4-FFF2-40B4-BE49-F238E27FC236}">
                <a16:creationId xmlns:a16="http://schemas.microsoft.com/office/drawing/2014/main" id="{ADB32A22-9910-6045-0276-A2068C799435}"/>
              </a:ext>
            </a:extLst>
          </p:cNvPr>
          <p:cNvCxnSpPr>
            <a:cxnSpLocks/>
            <a:stCxn id="24" idx="2"/>
            <a:endCxn id="16" idx="1"/>
          </p:cNvCxnSpPr>
          <p:nvPr/>
        </p:nvCxnSpPr>
        <p:spPr>
          <a:xfrm rot="5400000" flipH="1" flipV="1">
            <a:off x="3850150" y="1095527"/>
            <a:ext cx="2467381" cy="4714166"/>
          </a:xfrm>
          <a:prstGeom prst="bentConnector4">
            <a:avLst>
              <a:gd name="adj1" fmla="val -72134"/>
              <a:gd name="adj2" fmla="val 8795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図 34">
            <a:extLst>
              <a:ext uri="{FF2B5EF4-FFF2-40B4-BE49-F238E27FC236}">
                <a16:creationId xmlns:a16="http://schemas.microsoft.com/office/drawing/2014/main" id="{1E9DFBA0-E0F1-9FD4-3967-E1781A14B5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-155" b="8475"/>
          <a:stretch/>
        </p:blipFill>
        <p:spPr>
          <a:xfrm>
            <a:off x="9536118" y="2477370"/>
            <a:ext cx="1819341" cy="3600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1627923C-7A29-FBE0-4DF7-D8AECAED77A4}"/>
              </a:ext>
            </a:extLst>
          </p:cNvPr>
          <p:cNvSpPr/>
          <p:nvPr/>
        </p:nvSpPr>
        <p:spPr>
          <a:xfrm>
            <a:off x="7414402" y="3567793"/>
            <a:ext cx="1217784" cy="253093"/>
          </a:xfrm>
          <a:prstGeom prst="rect">
            <a:avLst/>
          </a:prstGeom>
          <a:noFill/>
          <a:ln w="2857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4" name="コネクタ: カギ線 43">
            <a:extLst>
              <a:ext uri="{FF2B5EF4-FFF2-40B4-BE49-F238E27FC236}">
                <a16:creationId xmlns:a16="http://schemas.microsoft.com/office/drawing/2014/main" id="{1D55B760-BA4D-2D48-F3A0-FDE27CA44B42}"/>
              </a:ext>
            </a:extLst>
          </p:cNvPr>
          <p:cNvCxnSpPr>
            <a:cxnSpLocks/>
            <a:stCxn id="42" idx="3"/>
            <a:endCxn id="45" idx="1"/>
          </p:cNvCxnSpPr>
          <p:nvPr/>
        </p:nvCxnSpPr>
        <p:spPr>
          <a:xfrm flipV="1">
            <a:off x="8632186" y="2192072"/>
            <a:ext cx="1299624" cy="150226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5936759-07D3-CD69-F265-D22915243BB2}"/>
              </a:ext>
            </a:extLst>
          </p:cNvPr>
          <p:cNvSpPr txBox="1"/>
          <p:nvPr/>
        </p:nvSpPr>
        <p:spPr>
          <a:xfrm>
            <a:off x="9931810" y="1992017"/>
            <a:ext cx="1069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latin typeface="Meiryo UI" panose="020B0604030504040204" pitchFamily="50" charset="-128"/>
                <a:ea typeface="Meiryo UI" panose="020B0604030504040204" pitchFamily="50" charset="-128"/>
              </a:rPr>
              <a:t>ホーム</a:t>
            </a:r>
          </a:p>
        </p:txBody>
      </p:sp>
    </p:spTree>
    <p:extLst>
      <p:ext uri="{BB962C8B-B14F-4D97-AF65-F5344CB8AC3E}">
        <p14:creationId xmlns:p14="http://schemas.microsoft.com/office/powerpoint/2010/main" val="538952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10066-E51A-E6D5-7AE8-33A1CC78F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338B466-4C31-1A25-6673-1EE17E18E07D}"/>
              </a:ext>
            </a:extLst>
          </p:cNvPr>
          <p:cNvSpPr txBox="1"/>
          <p:nvPr/>
        </p:nvSpPr>
        <p:spPr>
          <a:xfrm>
            <a:off x="882019" y="581250"/>
            <a:ext cx="6753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000" b="1">
                <a:solidFill>
                  <a:srgbClr val="204C76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画面</a:t>
            </a:r>
            <a:r>
              <a:rPr lang="en-US" altLang="ja-JP" sz="6000" b="1">
                <a:solidFill>
                  <a:srgbClr val="204C76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-</a:t>
            </a:r>
            <a:r>
              <a:rPr lang="ja-JP" altLang="en-US" sz="6000" b="1">
                <a:solidFill>
                  <a:srgbClr val="204C76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ポケモン図鑑</a:t>
            </a:r>
            <a:endParaRPr kumimoji="1" lang="ja-JP" altLang="en-US" sz="6000" b="1">
              <a:solidFill>
                <a:srgbClr val="204C76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AEE1135-84B8-6EE7-8FC5-4996A0305E56}"/>
              </a:ext>
            </a:extLst>
          </p:cNvPr>
          <p:cNvGrpSpPr/>
          <p:nvPr/>
        </p:nvGrpSpPr>
        <p:grpSpPr>
          <a:xfrm>
            <a:off x="127000" y="5196750"/>
            <a:ext cx="1620000" cy="1620000"/>
            <a:chOff x="9880100" y="4082300"/>
            <a:chExt cx="1620000" cy="1620000"/>
          </a:xfrm>
        </p:grpSpPr>
        <p:sp>
          <p:nvSpPr>
            <p:cNvPr id="3" name="楕円 2">
              <a:extLst>
                <a:ext uri="{FF2B5EF4-FFF2-40B4-BE49-F238E27FC236}">
                  <a16:creationId xmlns:a16="http://schemas.microsoft.com/office/drawing/2014/main" id="{1A410010-4F06-AC16-96BE-DCBF721691B2}"/>
                </a:ext>
              </a:extLst>
            </p:cNvPr>
            <p:cNvSpPr/>
            <p:nvPr/>
          </p:nvSpPr>
          <p:spPr>
            <a:xfrm>
              <a:off x="10420100" y="4082300"/>
              <a:ext cx="1080000" cy="1080000"/>
            </a:xfrm>
            <a:prstGeom prst="ellipse">
              <a:avLst/>
            </a:prstGeom>
            <a:solidFill>
              <a:srgbClr val="204C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fld id="{FEA0FFAB-4459-4AB6-950A-7CA038CFFC1A}" type="slidenum">
                <a:rPr kumimoji="1" lang="en-US" altLang="ja-JP" sz="400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5</a:t>
              </a:fld>
              <a:endParaRPr kumimoji="1" lang="ja-JP" altLang="en-US" sz="400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  <p:pic>
          <p:nvPicPr>
            <p:cNvPr id="8" name="図 7" descr="アイコン&#10;&#10;自動的に生成された説明">
              <a:extLst>
                <a:ext uri="{FF2B5EF4-FFF2-40B4-BE49-F238E27FC236}">
                  <a16:creationId xmlns:a16="http://schemas.microsoft.com/office/drawing/2014/main" id="{C2A690B9-1756-C849-3F29-339979F90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0100" y="4622300"/>
              <a:ext cx="1080000" cy="1080000"/>
            </a:xfrm>
            <a:prstGeom prst="rect">
              <a:avLst/>
            </a:prstGeom>
          </p:spPr>
        </p:pic>
      </p:grpSp>
      <p:pic>
        <p:nvPicPr>
          <p:cNvPr id="11" name="図 10">
            <a:extLst>
              <a:ext uri="{FF2B5EF4-FFF2-40B4-BE49-F238E27FC236}">
                <a16:creationId xmlns:a16="http://schemas.microsoft.com/office/drawing/2014/main" id="{9349F8D4-7773-6E4E-FFC3-92E7A41BE9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-44" b="9667"/>
          <a:stretch/>
        </p:blipFill>
        <p:spPr>
          <a:xfrm>
            <a:off x="5105238" y="1862530"/>
            <a:ext cx="1981524" cy="38742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8934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CCF0E-CDF6-DB81-82D4-460B9CC64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2ACFEC0-B27A-8CE5-7FE4-5E465DD0BE9F}"/>
              </a:ext>
            </a:extLst>
          </p:cNvPr>
          <p:cNvSpPr txBox="1"/>
          <p:nvPr/>
        </p:nvSpPr>
        <p:spPr>
          <a:xfrm>
            <a:off x="882019" y="581250"/>
            <a:ext cx="52084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000" b="1">
                <a:solidFill>
                  <a:srgbClr val="204C76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画面</a:t>
            </a:r>
            <a:r>
              <a:rPr lang="en-US" altLang="ja-JP" sz="6000" b="1">
                <a:solidFill>
                  <a:srgbClr val="204C76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-</a:t>
            </a:r>
            <a:r>
              <a:rPr lang="ja-JP" altLang="en-US" sz="6000" b="1">
                <a:solidFill>
                  <a:srgbClr val="204C76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睡眠日記</a:t>
            </a:r>
            <a:endParaRPr kumimoji="1" lang="ja-JP" altLang="en-US" sz="6000" b="1">
              <a:solidFill>
                <a:srgbClr val="204C76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F8B2CD7-3808-74F5-4093-46F5B2127D60}"/>
              </a:ext>
            </a:extLst>
          </p:cNvPr>
          <p:cNvGrpSpPr/>
          <p:nvPr/>
        </p:nvGrpSpPr>
        <p:grpSpPr>
          <a:xfrm>
            <a:off x="127000" y="5196750"/>
            <a:ext cx="1620000" cy="1620000"/>
            <a:chOff x="9880100" y="4082300"/>
            <a:chExt cx="1620000" cy="1620000"/>
          </a:xfrm>
        </p:grpSpPr>
        <p:sp>
          <p:nvSpPr>
            <p:cNvPr id="3" name="楕円 2">
              <a:extLst>
                <a:ext uri="{FF2B5EF4-FFF2-40B4-BE49-F238E27FC236}">
                  <a16:creationId xmlns:a16="http://schemas.microsoft.com/office/drawing/2014/main" id="{03A4561C-5698-90CE-7F0B-97AE0838DD6D}"/>
                </a:ext>
              </a:extLst>
            </p:cNvPr>
            <p:cNvSpPr/>
            <p:nvPr/>
          </p:nvSpPr>
          <p:spPr>
            <a:xfrm>
              <a:off x="10420100" y="4082300"/>
              <a:ext cx="1080000" cy="1080000"/>
            </a:xfrm>
            <a:prstGeom prst="ellipse">
              <a:avLst/>
            </a:prstGeom>
            <a:solidFill>
              <a:srgbClr val="204C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fld id="{BD140714-F678-4EBA-9634-6FD29EB2603A}" type="slidenum">
                <a:rPr kumimoji="1" lang="en-US" altLang="ja-JP" sz="400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6</a:t>
              </a:fld>
              <a:endParaRPr kumimoji="1" lang="ja-JP" altLang="en-US" sz="400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  <p:pic>
          <p:nvPicPr>
            <p:cNvPr id="8" name="図 7" descr="アイコン&#10;&#10;自動的に生成された説明">
              <a:extLst>
                <a:ext uri="{FF2B5EF4-FFF2-40B4-BE49-F238E27FC236}">
                  <a16:creationId xmlns:a16="http://schemas.microsoft.com/office/drawing/2014/main" id="{71F665A4-A372-1FD1-BD7A-190FE541E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0100" y="4622300"/>
              <a:ext cx="1080000" cy="1080000"/>
            </a:xfrm>
            <a:prstGeom prst="rect">
              <a:avLst/>
            </a:prstGeom>
          </p:spPr>
        </p:pic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1B9D4B92-B013-CA10-95C7-5F543ACA4C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r="-868" b="8475"/>
          <a:stretch/>
        </p:blipFill>
        <p:spPr>
          <a:xfrm>
            <a:off x="3655159" y="1856884"/>
            <a:ext cx="1974735" cy="387986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02B0D2E2-A9A1-2768-818F-2B38F1AF4B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r="-353" b="9524"/>
          <a:stretch/>
        </p:blipFill>
        <p:spPr>
          <a:xfrm>
            <a:off x="7149937" y="1856883"/>
            <a:ext cx="1987405" cy="38798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6202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F76B7-C212-C429-9C87-283FFAEBE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5968C02-273B-1335-9EB3-F9191AB73BBD}"/>
              </a:ext>
            </a:extLst>
          </p:cNvPr>
          <p:cNvSpPr txBox="1"/>
          <p:nvPr/>
        </p:nvSpPr>
        <p:spPr>
          <a:xfrm>
            <a:off x="882019" y="581250"/>
            <a:ext cx="106170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000" b="1">
                <a:solidFill>
                  <a:srgbClr val="204C76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画面</a:t>
            </a:r>
            <a:r>
              <a:rPr lang="en-US" altLang="ja-JP" sz="6000" b="1">
                <a:solidFill>
                  <a:srgbClr val="204C76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-</a:t>
            </a:r>
            <a:r>
              <a:rPr lang="ja-JP" altLang="en-US" sz="6000" b="1">
                <a:solidFill>
                  <a:srgbClr val="204C76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管理者専用ポケモン追加</a:t>
            </a:r>
            <a:endParaRPr kumimoji="1" lang="ja-JP" altLang="en-US" sz="6000" b="1">
              <a:solidFill>
                <a:srgbClr val="204C76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265DE56-BF57-7488-B244-A6A15E16425F}"/>
              </a:ext>
            </a:extLst>
          </p:cNvPr>
          <p:cNvGrpSpPr/>
          <p:nvPr/>
        </p:nvGrpSpPr>
        <p:grpSpPr>
          <a:xfrm>
            <a:off x="127000" y="5196750"/>
            <a:ext cx="1620000" cy="1620000"/>
            <a:chOff x="9880100" y="4082300"/>
            <a:chExt cx="1620000" cy="1620000"/>
          </a:xfrm>
        </p:grpSpPr>
        <p:sp>
          <p:nvSpPr>
            <p:cNvPr id="3" name="楕円 2">
              <a:extLst>
                <a:ext uri="{FF2B5EF4-FFF2-40B4-BE49-F238E27FC236}">
                  <a16:creationId xmlns:a16="http://schemas.microsoft.com/office/drawing/2014/main" id="{0B741A1E-B2EA-8973-A7AF-A54D30B131AD}"/>
                </a:ext>
              </a:extLst>
            </p:cNvPr>
            <p:cNvSpPr/>
            <p:nvPr/>
          </p:nvSpPr>
          <p:spPr>
            <a:xfrm>
              <a:off x="10420100" y="4082300"/>
              <a:ext cx="1080000" cy="1080000"/>
            </a:xfrm>
            <a:prstGeom prst="ellipse">
              <a:avLst/>
            </a:prstGeom>
            <a:solidFill>
              <a:srgbClr val="204C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fld id="{B980B139-10D4-4ABA-8DF4-A5F5C3BDC4BA}" type="slidenum">
                <a:rPr kumimoji="1" lang="en-US" altLang="ja-JP" sz="400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7</a:t>
              </a:fld>
              <a:endParaRPr kumimoji="1" lang="ja-JP" altLang="en-US" sz="400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  <p:pic>
          <p:nvPicPr>
            <p:cNvPr id="8" name="図 7" descr="アイコン&#10;&#10;自動的に生成された説明">
              <a:extLst>
                <a:ext uri="{FF2B5EF4-FFF2-40B4-BE49-F238E27FC236}">
                  <a16:creationId xmlns:a16="http://schemas.microsoft.com/office/drawing/2014/main" id="{5E0561AF-6C7C-0906-D29A-7504397C8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0100" y="4622300"/>
              <a:ext cx="1080000" cy="1080000"/>
            </a:xfrm>
            <a:prstGeom prst="rect">
              <a:avLst/>
            </a:prstGeom>
          </p:spPr>
        </p:pic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54A663E1-EB3F-9E08-9868-A6A5638D0B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525" b="8475"/>
          <a:stretch/>
        </p:blipFill>
        <p:spPr>
          <a:xfrm>
            <a:off x="5334014" y="1885951"/>
            <a:ext cx="2068005" cy="40770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87398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03316-7309-AC02-0101-71E1E6744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581BA81-CFF0-DC12-43CC-F258818F4A2E}"/>
              </a:ext>
            </a:extLst>
          </p:cNvPr>
          <p:cNvGrpSpPr/>
          <p:nvPr/>
        </p:nvGrpSpPr>
        <p:grpSpPr>
          <a:xfrm>
            <a:off x="127000" y="5196750"/>
            <a:ext cx="1620000" cy="1620000"/>
            <a:chOff x="9880100" y="4082300"/>
            <a:chExt cx="1620000" cy="1620000"/>
          </a:xfrm>
        </p:grpSpPr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EFB9467C-B0FA-DEB9-A9DC-1046690F9644}"/>
                </a:ext>
              </a:extLst>
            </p:cNvPr>
            <p:cNvSpPr/>
            <p:nvPr/>
          </p:nvSpPr>
          <p:spPr>
            <a:xfrm>
              <a:off x="10420100" y="4082300"/>
              <a:ext cx="1080000" cy="1080000"/>
            </a:xfrm>
            <a:prstGeom prst="ellipse">
              <a:avLst/>
            </a:prstGeom>
            <a:solidFill>
              <a:srgbClr val="204C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fld id="{057E4AA7-06DB-4146-B1FF-71174C03EDE1}" type="slidenum">
                <a:rPr kumimoji="1" lang="en-US" altLang="ja-JP" sz="400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8</a:t>
              </a:fld>
              <a:endParaRPr kumimoji="1" lang="ja-JP" altLang="en-US" sz="400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  <p:pic>
          <p:nvPicPr>
            <p:cNvPr id="9" name="図 8" descr="アイコン&#10;&#10;自動的に生成された説明">
              <a:extLst>
                <a:ext uri="{FF2B5EF4-FFF2-40B4-BE49-F238E27FC236}">
                  <a16:creationId xmlns:a16="http://schemas.microsoft.com/office/drawing/2014/main" id="{69DC602E-4098-EA0D-6BCE-26DC3B8C5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0100" y="4622300"/>
              <a:ext cx="1080000" cy="1080000"/>
            </a:xfrm>
            <a:prstGeom prst="rect">
              <a:avLst/>
            </a:prstGeom>
          </p:spPr>
        </p:pic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D168A0-E391-80BF-631A-A5B96031100D}"/>
              </a:ext>
            </a:extLst>
          </p:cNvPr>
          <p:cNvSpPr txBox="1"/>
          <p:nvPr/>
        </p:nvSpPr>
        <p:spPr>
          <a:xfrm>
            <a:off x="882019" y="581250"/>
            <a:ext cx="63690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b="1">
                <a:solidFill>
                  <a:srgbClr val="204C76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デモ動画</a:t>
            </a:r>
            <a:r>
              <a:rPr kumimoji="1" lang="en-US" altLang="ja-JP" sz="6000" b="1">
                <a:solidFill>
                  <a:srgbClr val="204C76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(</a:t>
            </a:r>
            <a:r>
              <a:rPr kumimoji="1" lang="ja-JP" altLang="en-US" sz="6000" b="1">
                <a:solidFill>
                  <a:srgbClr val="204C76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使い方</a:t>
            </a:r>
            <a:r>
              <a:rPr kumimoji="1" lang="en-US" altLang="ja-JP" sz="6000" b="1">
                <a:solidFill>
                  <a:srgbClr val="204C76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)</a:t>
            </a:r>
            <a:endParaRPr kumimoji="1" lang="ja-JP" altLang="en-US" sz="6000" b="1">
              <a:solidFill>
                <a:srgbClr val="204C76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pic>
        <p:nvPicPr>
          <p:cNvPr id="3" name="デモ動画(使い方)">
            <a:hlinkClick r:id="" action="ppaction://media"/>
            <a:extLst>
              <a:ext uri="{FF2B5EF4-FFF2-40B4-BE49-F238E27FC236}">
                <a16:creationId xmlns:a16="http://schemas.microsoft.com/office/drawing/2014/main" id="{26108CC9-DEE6-000F-09BF-D68E6D5A1A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53919" y="1707057"/>
            <a:ext cx="5684161" cy="3600000"/>
          </a:xfrm>
          <a:prstGeom prst="rect">
            <a:avLst/>
          </a:prstGeom>
        </p:spPr>
      </p:pic>
      <p:sp>
        <p:nvSpPr>
          <p:cNvPr id="4" name="テキスト ボックス 3">
            <a:hlinkClick r:id="rId6"/>
            <a:extLst>
              <a:ext uri="{FF2B5EF4-FFF2-40B4-BE49-F238E27FC236}">
                <a16:creationId xmlns:a16="http://schemas.microsoft.com/office/drawing/2014/main" id="{6871D358-286B-3D38-3514-95DEF7024E05}"/>
              </a:ext>
            </a:extLst>
          </p:cNvPr>
          <p:cNvSpPr txBox="1"/>
          <p:nvPr/>
        </p:nvSpPr>
        <p:spPr>
          <a:xfrm>
            <a:off x="2409673" y="5588313"/>
            <a:ext cx="8153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https://github.com/pokopokoktp/pokedex_project/blob/7686e5bcaef29508146b3e137742a186586cf745/%E3%83%87%E3%83%A2%E5%8B%95%E7%94%BB(%E4%BD%BF%E3%81%84%E6%96%B9).mp4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09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D0CB5-6D1C-1C87-8CCA-E476C26AF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80BD3572-7989-1B5D-94C3-BA36F074871B}"/>
              </a:ext>
            </a:extLst>
          </p:cNvPr>
          <p:cNvSpPr/>
          <p:nvPr/>
        </p:nvSpPr>
        <p:spPr>
          <a:xfrm>
            <a:off x="1056000" y="851250"/>
            <a:ext cx="10080000" cy="5040000"/>
          </a:xfrm>
          <a:prstGeom prst="roundRect">
            <a:avLst>
              <a:gd name="adj" fmla="val 4289"/>
            </a:avLst>
          </a:prstGeom>
          <a:solidFill>
            <a:srgbClr val="FFB6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E81B61A2-309A-93C9-39F7-9F00ED3FAF9A}"/>
              </a:ext>
            </a:extLst>
          </p:cNvPr>
          <p:cNvGrpSpPr/>
          <p:nvPr/>
        </p:nvGrpSpPr>
        <p:grpSpPr>
          <a:xfrm>
            <a:off x="127000" y="5196750"/>
            <a:ext cx="1620000" cy="1620000"/>
            <a:chOff x="9880100" y="4082300"/>
            <a:chExt cx="1620000" cy="1620000"/>
          </a:xfrm>
        </p:grpSpPr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9531409D-9E28-D9FF-532A-CC4D27C6167D}"/>
                </a:ext>
              </a:extLst>
            </p:cNvPr>
            <p:cNvSpPr/>
            <p:nvPr/>
          </p:nvSpPr>
          <p:spPr>
            <a:xfrm>
              <a:off x="10420100" y="4082300"/>
              <a:ext cx="1080000" cy="1080000"/>
            </a:xfrm>
            <a:prstGeom prst="ellipse">
              <a:avLst/>
            </a:prstGeom>
            <a:solidFill>
              <a:srgbClr val="204C7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fld id="{99FE1FAC-51B9-4EE0-ADF8-024405E31BE6}" type="slidenum">
                <a:rPr kumimoji="1" lang="en-US" altLang="ja-JP" sz="4000" smtClean="0">
                  <a:latin typeface="ＭＳ 明朝" panose="02020609040205080304" pitchFamily="17" charset="-128"/>
                  <a:ea typeface="ＭＳ 明朝" panose="02020609040205080304" pitchFamily="17" charset="-128"/>
                </a:rPr>
                <a:t>9</a:t>
              </a:fld>
              <a:endParaRPr kumimoji="1" lang="ja-JP" altLang="en-US" sz="4000">
                <a:latin typeface="ＭＳ 明朝" panose="02020609040205080304" pitchFamily="17" charset="-128"/>
                <a:ea typeface="ＭＳ 明朝" panose="02020609040205080304" pitchFamily="17" charset="-128"/>
              </a:endParaRPr>
            </a:p>
          </p:txBody>
        </p:sp>
        <p:pic>
          <p:nvPicPr>
            <p:cNvPr id="5" name="図 4" descr="アイコン&#10;&#10;自動的に生成された説明">
              <a:extLst>
                <a:ext uri="{FF2B5EF4-FFF2-40B4-BE49-F238E27FC236}">
                  <a16:creationId xmlns:a16="http://schemas.microsoft.com/office/drawing/2014/main" id="{5C2D99DC-D6C4-3A75-7DE2-2E34E1212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0100" y="4622300"/>
              <a:ext cx="1080000" cy="1080000"/>
            </a:xfrm>
            <a:prstGeom prst="rect">
              <a:avLst/>
            </a:prstGeom>
          </p:spPr>
        </p:pic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477C473-15C9-65F7-7F80-205A6C5D308F}"/>
              </a:ext>
            </a:extLst>
          </p:cNvPr>
          <p:cNvSpPr txBox="1"/>
          <p:nvPr/>
        </p:nvSpPr>
        <p:spPr>
          <a:xfrm>
            <a:off x="1581150" y="3075057"/>
            <a:ext cx="9029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ja-JP" altLang="en-US" sz="4000" b="1">
                <a:solidFill>
                  <a:schemeClr val="bg1"/>
                </a:solidFill>
                <a:latin typeface="ＭＳ 明朝" panose="02020609040205080304" pitchFamily="17" charset="-128"/>
                <a:ea typeface="ＭＳ 明朝" panose="02020609040205080304" pitchFamily="17" charset="-128"/>
              </a:rPr>
              <a:t>プロジェクト</a:t>
            </a:r>
            <a:endParaRPr lang="en-US" altLang="ja-JP" sz="4000" b="1">
              <a:solidFill>
                <a:schemeClr val="bg1"/>
              </a:solidFill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50648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3000"/>
    </mc:Choice>
    <mc:Fallback>
      <p:transition spd="slow" advClick="0" advTm="3000"/>
    </mc:Fallback>
  </mc:AlternateContent>
</p:sld>
</file>

<file path=ppt/theme/theme1.xml><?xml version="1.0" encoding="utf-8"?>
<a:theme xmlns:a="http://schemas.openxmlformats.org/drawingml/2006/main" name="Office テーマ">
  <a:themeElements>
    <a:clrScheme name="緑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28f186a-478e-4356-9014-aaed9fbcd13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1DAC7C8BA613154583F8DE82D29EFD00" ma:contentTypeVersion="10" ma:contentTypeDescription="新しいドキュメントを作成します。" ma:contentTypeScope="" ma:versionID="aefb1aef68ad81f01a57ed8be37222f8">
  <xsd:schema xmlns:xsd="http://www.w3.org/2001/XMLSchema" xmlns:xs="http://www.w3.org/2001/XMLSchema" xmlns:p="http://schemas.microsoft.com/office/2006/metadata/properties" xmlns:ns3="528f186a-478e-4356-9014-aaed9fbcd13e" xmlns:ns4="ae7da4ef-f76e-4519-9963-946bb21aa443" targetNamespace="http://schemas.microsoft.com/office/2006/metadata/properties" ma:root="true" ma:fieldsID="da904d259c93137c97fdecfe84baf948" ns3:_="" ns4:_="">
    <xsd:import namespace="528f186a-478e-4356-9014-aaed9fbcd13e"/>
    <xsd:import namespace="ae7da4ef-f76e-4519-9963-946bb21aa44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8f186a-478e-4356-9014-aaed9fbcd1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7da4ef-f76e-4519-9963-946bb21aa44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共有のヒントのハッシュ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BE6353-82A5-4906-A976-2671596CC380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528f186a-478e-4356-9014-aaed9fbcd13e"/>
    <ds:schemaRef ds:uri="http://www.w3.org/XML/1998/namespace"/>
    <ds:schemaRef ds:uri="http://schemas.openxmlformats.org/package/2006/metadata/core-properties"/>
    <ds:schemaRef ds:uri="http://purl.org/dc/elements/1.1/"/>
    <ds:schemaRef ds:uri="ae7da4ef-f76e-4519-9963-946bb21aa443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8256958-B0E0-4923-BEBF-E49619ABC7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9F7852-C47F-46D4-B4D0-49A82EF97FDF}">
  <ds:schemaRefs>
    <ds:schemaRef ds:uri="528f186a-478e-4356-9014-aaed9fbcd13e"/>
    <ds:schemaRef ds:uri="ae7da4ef-f76e-4519-9963-946bb21aa44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46ec3f30-2d4f-4250-82e1-372410d23208}" enabled="0" method="" siteId="{46ec3f30-2d4f-4250-82e1-372410d2320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451</Words>
  <Application>Microsoft Office PowerPoint</Application>
  <PresentationFormat>ワイド画面</PresentationFormat>
  <Paragraphs>120</Paragraphs>
  <Slides>15</Slides>
  <Notes>5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2" baseType="lpstr">
      <vt:lpstr>Meiryo UI</vt:lpstr>
      <vt:lpstr>MS Mincho</vt:lpstr>
      <vt:lpstr>MS Mincho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g2272041</dc:creator>
  <cp:lastModifiedBy>g2272041</cp:lastModifiedBy>
  <cp:revision>2</cp:revision>
  <cp:lastPrinted>2025-01-15T02:01:36Z</cp:lastPrinted>
  <dcterms:created xsi:type="dcterms:W3CDTF">2025-01-13T07:13:06Z</dcterms:created>
  <dcterms:modified xsi:type="dcterms:W3CDTF">2025-02-07T12:53:38Z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0x0101001DAC7C8BA613154583F8DE82D29EFD00</vt:lpwstr>
  </property>
</Properties>
</file>